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9906000" cx="6858000"/>
  <p:notesSz cx="70104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7" roundtripDataSignature="AMtx7mgP/hpwJCUUqFueck0KdyplSBhi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2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 og indholdsobjek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471491" y="527406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471491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 og lodret teks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71491" y="527406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86370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Lodret titel og teks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99"/>
              <a:buFont typeface="Calibri"/>
              <a:buNone/>
              <a:defRPr sz="44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subTitle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None/>
              <a:defRPr sz="1499"/>
            </a:lvl2pPr>
            <a:lvl3pPr lvl="2" algn="ctr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351"/>
              <a:buNone/>
              <a:defRPr sz="1351"/>
            </a:lvl3pPr>
            <a:lvl4pPr lvl="3" algn="ctr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Afsnitsoversk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467919" y="2469625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99"/>
              <a:buFont typeface="Calibri"/>
              <a:buNone/>
              <a:defRPr sz="44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67919" y="6629231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rgbClr val="888888"/>
              </a:buClr>
              <a:buSzPts val="1499"/>
              <a:buNone/>
              <a:defRPr sz="1499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rgbClr val="888888"/>
              </a:buClr>
              <a:buSzPts val="1351"/>
              <a:buNone/>
              <a:defRPr sz="1351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o indholdsobjekter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71491" y="527406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ammenligning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72384" y="527406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72382" y="2428348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None/>
              <a:defRPr b="1" sz="1499"/>
            </a:lvl2pPr>
            <a:lvl3pPr indent="-2286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351"/>
              <a:buNone/>
              <a:defRPr b="1" sz="1351"/>
            </a:lvl3pPr>
            <a:lvl4pPr indent="-2286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72382" y="3618443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3471864" y="2428348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None/>
              <a:defRPr b="1" sz="1499"/>
            </a:lvl2pPr>
            <a:lvl3pPr indent="-2286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351"/>
              <a:buNone/>
              <a:defRPr b="1" sz="1351"/>
            </a:lvl3pPr>
            <a:lvl4pPr indent="-2286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3471864" y="3618443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Kun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71491" y="527406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om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ndhold med billedteks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1"/>
              <a:buFont typeface="Calibri"/>
              <a:buNone/>
              <a:defRPr sz="240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2915546" y="1426287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63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1"/>
              <a:buChar char="•"/>
              <a:defRPr sz="2401"/>
            </a:lvl1pPr>
            <a:lvl2pPr indent="-36195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786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Char char="•"/>
              <a:defRPr sz="1499"/>
            </a:lvl4pPr>
            <a:lvl5pPr indent="-323786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Char char="•"/>
              <a:defRPr sz="1499"/>
            </a:lvl5pPr>
            <a:lvl6pPr indent="-323786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Char char="•"/>
              <a:defRPr sz="1499"/>
            </a:lvl6pPr>
            <a:lvl7pPr indent="-323786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Char char="•"/>
              <a:defRPr sz="1499"/>
            </a:lvl7pPr>
            <a:lvl8pPr indent="-323786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Char char="•"/>
              <a:defRPr sz="1499"/>
            </a:lvl8pPr>
            <a:lvl9pPr indent="-323786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Char char="•"/>
              <a:defRPr sz="1499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llede med billedteks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1"/>
              <a:buFont typeface="Calibri"/>
              <a:buNone/>
              <a:defRPr sz="240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2915546" y="1426287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1"/>
              <a:buFont typeface="Arial"/>
              <a:buNone/>
              <a:defRPr b="0" i="0" sz="240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Font typeface="Arial"/>
              <a:buNone/>
              <a:defRPr b="0" i="0" sz="14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Font typeface="Arial"/>
              <a:buNone/>
              <a:defRPr b="0" i="0" sz="14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Font typeface="Arial"/>
              <a:buNone/>
              <a:defRPr b="0" i="0" sz="14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Font typeface="Arial"/>
              <a:buNone/>
              <a:defRPr b="0" i="0" sz="14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Font typeface="Arial"/>
              <a:buNone/>
              <a:defRPr b="0" i="0" sz="14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Font typeface="Arial"/>
              <a:buNone/>
              <a:defRPr b="0" i="0" sz="14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71491" y="527406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71491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786" lvl="2" marL="1371600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Font typeface="Arial"/>
              <a:buChar char="•"/>
              <a:defRPr b="0" i="0" sz="14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88" lvl="3" marL="1828800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351"/>
              <a:buFont typeface="Arial"/>
              <a:buChar char="•"/>
              <a:defRPr b="0" i="0" sz="135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88" lvl="4" marL="2286000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351"/>
              <a:buFont typeface="Arial"/>
              <a:buChar char="•"/>
              <a:defRPr b="0" i="0" sz="135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88" lvl="5" marL="2743200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351"/>
              <a:buFont typeface="Arial"/>
              <a:buChar char="•"/>
              <a:defRPr b="0" i="0" sz="135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88" lvl="6" marL="3200400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351"/>
              <a:buFont typeface="Arial"/>
              <a:buChar char="•"/>
              <a:defRPr b="0" i="0" sz="135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88" lvl="7" marL="3657600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351"/>
              <a:buFont typeface="Arial"/>
              <a:buChar char="•"/>
              <a:defRPr b="0" i="0" sz="135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88" lvl="8" marL="4114800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351"/>
              <a:buFont typeface="Arial"/>
              <a:buChar char="•"/>
              <a:defRPr b="0" i="0" sz="135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idx="1" type="body"/>
          </p:nvPr>
        </p:nvSpPr>
        <p:spPr>
          <a:xfrm>
            <a:off x="468683" y="866275"/>
            <a:ext cx="5914800" cy="78755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b="1" lang="da-DK" sz="1800">
                <a:latin typeface="Arial"/>
                <a:ea typeface="Arial"/>
                <a:cs typeface="Arial"/>
                <a:sym typeface="Arial"/>
              </a:rPr>
              <a:t>Øvelse </a:t>
            </a:r>
            <a:r>
              <a:rPr b="1" lang="da-DK" sz="1600"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 b="1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b="1" lang="da-DK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Vurdér, hvad der skal ændres i de fysiske rammer</a:t>
            </a:r>
            <a:endParaRPr b="1"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da-DK" sz="1200"/>
              <a:t>Gennemfør nedenstående øvelse, når I skal vurdere, hvad der skal ændres. På baggrund af jeres undersøgelse skal I vurdere, hvad der er brug for at ændre for at forbedre det udvalgte område: </a:t>
            </a:r>
            <a:endParaRPr sz="1200"/>
          </a:p>
          <a:p>
            <a:pPr indent="-171429" lvl="0" marL="171429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da-DK" sz="1200"/>
              <a:t>Kan det fungere uændret? </a:t>
            </a:r>
            <a:endParaRPr/>
          </a:p>
          <a:p>
            <a:pPr indent="-171429" lvl="0" marL="171429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da-DK" sz="1200"/>
              <a:t>Skal der ske små ændringer? </a:t>
            </a:r>
            <a:endParaRPr/>
          </a:p>
          <a:p>
            <a:pPr indent="-171429" lvl="0" marL="171429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da-DK" sz="1200"/>
              <a:t>Eller skal der ske mere omfattende forbedringer?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12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da-DK" sz="1200"/>
              <a:t>Sæt et kryds på en linje fra uændret til revolution, for at visualisere, hvad der er brug for. Tag derefter en snak i trivselsteamet om, hvad det er for en ændring, der skal ske for at opnå en ændring af denne karakter.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 sz="1400"/>
          </a:p>
        </p:txBody>
      </p:sp>
      <p:sp>
        <p:nvSpPr>
          <p:cNvPr id="85" name="Google Shape;85;p1"/>
          <p:cNvSpPr/>
          <p:nvPr/>
        </p:nvSpPr>
        <p:spPr>
          <a:xfrm>
            <a:off x="-5834" y="2"/>
            <a:ext cx="6863835" cy="866272"/>
          </a:xfrm>
          <a:prstGeom prst="rect">
            <a:avLst/>
          </a:prstGeom>
          <a:solidFill>
            <a:srgbClr val="CC54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041817" y="49363"/>
            <a:ext cx="8116473" cy="8662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b="0" i="0" lang="da-DK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Fysiske rammer   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da-DK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Vurdér hvad der skal ændres</a:t>
            </a:r>
            <a:endParaRPr/>
          </a:p>
        </p:txBody>
      </p:sp>
      <p:sp>
        <p:nvSpPr>
          <p:cNvPr id="87" name="Google Shape;87;p1"/>
          <p:cNvSpPr txBox="1"/>
          <p:nvPr/>
        </p:nvSpPr>
        <p:spPr>
          <a:xfrm>
            <a:off x="6458707" y="9501971"/>
            <a:ext cx="41284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a-DK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5242" y="69850"/>
            <a:ext cx="726575" cy="7265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9" name="Google Shape;89;p1"/>
          <p:cNvGrpSpPr/>
          <p:nvPr/>
        </p:nvGrpSpPr>
        <p:grpSpPr>
          <a:xfrm>
            <a:off x="468684" y="4953000"/>
            <a:ext cx="5914801" cy="1054100"/>
            <a:chOff x="327750" y="2542275"/>
            <a:chExt cx="8955201" cy="1052100"/>
          </a:xfrm>
        </p:grpSpPr>
        <p:sp>
          <p:nvSpPr>
            <p:cNvPr id="90" name="Google Shape;90;p1"/>
            <p:cNvSpPr/>
            <p:nvPr/>
          </p:nvSpPr>
          <p:spPr>
            <a:xfrm>
              <a:off x="7369523" y="2542275"/>
              <a:ext cx="1913428" cy="1052100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da-DK" sz="11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Revolution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1"/>
            <p:cNvSpPr/>
            <p:nvPr/>
          </p:nvSpPr>
          <p:spPr>
            <a:xfrm>
              <a:off x="327750" y="2542275"/>
              <a:ext cx="1943891" cy="1052100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da-DK" sz="11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Uændret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92" name="Google Shape;92;p1"/>
            <p:cNvCxnSpPr>
              <a:endCxn id="90" idx="2"/>
            </p:cNvCxnSpPr>
            <p:nvPr/>
          </p:nvCxnSpPr>
          <p:spPr>
            <a:xfrm>
              <a:off x="2271323" y="3068325"/>
              <a:ext cx="5098200" cy="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ma">
  <a:themeElements>
    <a:clrScheme name="Office-tem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2019-03-14T08:31:50Z</dcterms:created>
  <dc:creator>Microsoft Office-bruger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0x010100CAC6B8CC88B54E4381EA74BF6C3B0FFF</vt:lpwstr>
  </property>
</Properties>
</file>