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7" r:id="rId5"/>
  </p:sldIdLst>
  <p:sldSz cx="6858000" cy="9906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426"/>
    <a:srgbClr val="009BA5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718"/>
  </p:normalViewPr>
  <p:slideViewPr>
    <p:cSldViewPr snapToGrid="0" snapToObjects="1">
      <p:cViewPr>
        <p:scale>
          <a:sx n="88" d="100"/>
          <a:sy n="88" d="100"/>
        </p:scale>
        <p:origin x="1698" y="3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57" indent="0" algn="ctr">
              <a:buNone/>
              <a:defRPr sz="1499"/>
            </a:lvl2pPr>
            <a:lvl3pPr marL="685713" indent="0" algn="ctr">
              <a:buNone/>
              <a:defRPr sz="1351"/>
            </a:lvl3pPr>
            <a:lvl4pPr marL="1028570" indent="0" algn="ctr">
              <a:buNone/>
              <a:defRPr sz="1200"/>
            </a:lvl4pPr>
            <a:lvl5pPr marL="1371427" indent="0" algn="ctr">
              <a:buNone/>
              <a:defRPr sz="1200"/>
            </a:lvl5pPr>
            <a:lvl6pPr marL="1714285" indent="0" algn="ctr">
              <a:buNone/>
              <a:defRPr sz="1200"/>
            </a:lvl6pPr>
            <a:lvl7pPr marL="2057140" indent="0" algn="ctr">
              <a:buNone/>
              <a:defRPr sz="1200"/>
            </a:lvl7pPr>
            <a:lvl8pPr marL="2399999" indent="0" algn="ctr">
              <a:buNone/>
              <a:defRPr sz="1200"/>
            </a:lvl8pPr>
            <a:lvl9pPr marL="2742855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29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9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571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217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9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9" y="6629231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57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71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5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2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1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9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8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803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4" y="527406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57" indent="0">
              <a:buNone/>
              <a:defRPr sz="1499" b="1"/>
            </a:lvl2pPr>
            <a:lvl3pPr marL="685713" indent="0">
              <a:buNone/>
              <a:defRPr sz="1351" b="1"/>
            </a:lvl3pPr>
            <a:lvl4pPr marL="1028570" indent="0">
              <a:buNone/>
              <a:defRPr sz="1200" b="1"/>
            </a:lvl4pPr>
            <a:lvl5pPr marL="1371427" indent="0">
              <a:buNone/>
              <a:defRPr sz="1200" b="1"/>
            </a:lvl5pPr>
            <a:lvl6pPr marL="1714285" indent="0">
              <a:buNone/>
              <a:defRPr sz="1200" b="1"/>
            </a:lvl6pPr>
            <a:lvl7pPr marL="2057140" indent="0">
              <a:buNone/>
              <a:defRPr sz="1200" b="1"/>
            </a:lvl7pPr>
            <a:lvl8pPr marL="2399999" indent="0">
              <a:buNone/>
              <a:defRPr sz="1200" b="1"/>
            </a:lvl8pPr>
            <a:lvl9pPr marL="2742855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57" indent="0">
              <a:buNone/>
              <a:defRPr sz="1499" b="1"/>
            </a:lvl2pPr>
            <a:lvl3pPr marL="685713" indent="0">
              <a:buNone/>
              <a:defRPr sz="1351" b="1"/>
            </a:lvl3pPr>
            <a:lvl4pPr marL="1028570" indent="0">
              <a:buNone/>
              <a:defRPr sz="1200" b="1"/>
            </a:lvl4pPr>
            <a:lvl5pPr marL="1371427" indent="0">
              <a:buNone/>
              <a:defRPr sz="1200" b="1"/>
            </a:lvl5pPr>
            <a:lvl6pPr marL="1714285" indent="0">
              <a:buNone/>
              <a:defRPr sz="1200" b="1"/>
            </a:lvl6pPr>
            <a:lvl7pPr marL="2057140" indent="0">
              <a:buNone/>
              <a:defRPr sz="1200" b="1"/>
            </a:lvl7pPr>
            <a:lvl8pPr marL="2399999" indent="0">
              <a:buNone/>
              <a:defRPr sz="1200" b="1"/>
            </a:lvl8pPr>
            <a:lvl9pPr marL="2742855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373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435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304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6" y="1426287"/>
            <a:ext cx="3471863" cy="7039681"/>
          </a:xfrm>
        </p:spPr>
        <p:txBody>
          <a:bodyPr/>
          <a:lstStyle>
            <a:lvl1pPr>
              <a:defRPr sz="2401"/>
            </a:lvl1pPr>
            <a:lvl2pPr>
              <a:defRPr sz="2100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57" indent="0">
              <a:buNone/>
              <a:defRPr sz="1050"/>
            </a:lvl2pPr>
            <a:lvl3pPr marL="685713" indent="0">
              <a:buNone/>
              <a:defRPr sz="900"/>
            </a:lvl3pPr>
            <a:lvl4pPr marL="1028570" indent="0">
              <a:buNone/>
              <a:defRPr sz="750"/>
            </a:lvl4pPr>
            <a:lvl5pPr marL="1371427" indent="0">
              <a:buNone/>
              <a:defRPr sz="750"/>
            </a:lvl5pPr>
            <a:lvl6pPr marL="1714285" indent="0">
              <a:buNone/>
              <a:defRPr sz="750"/>
            </a:lvl6pPr>
            <a:lvl7pPr marL="2057140" indent="0">
              <a:buNone/>
              <a:defRPr sz="750"/>
            </a:lvl7pPr>
            <a:lvl8pPr marL="2399999" indent="0">
              <a:buNone/>
              <a:defRPr sz="750"/>
            </a:lvl8pPr>
            <a:lvl9pPr marL="2742855" indent="0">
              <a:buNone/>
              <a:defRPr sz="750"/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123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6" y="1426287"/>
            <a:ext cx="3471863" cy="7039681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857" indent="0">
              <a:buNone/>
              <a:defRPr sz="2100"/>
            </a:lvl2pPr>
            <a:lvl3pPr marL="685713" indent="0">
              <a:buNone/>
              <a:defRPr sz="1800"/>
            </a:lvl3pPr>
            <a:lvl4pPr marL="1028570" indent="0">
              <a:buNone/>
              <a:defRPr sz="1499"/>
            </a:lvl4pPr>
            <a:lvl5pPr marL="1371427" indent="0">
              <a:buNone/>
              <a:defRPr sz="1499"/>
            </a:lvl5pPr>
            <a:lvl6pPr marL="1714285" indent="0">
              <a:buNone/>
              <a:defRPr sz="1499"/>
            </a:lvl6pPr>
            <a:lvl7pPr marL="2057140" indent="0">
              <a:buNone/>
              <a:defRPr sz="1499"/>
            </a:lvl7pPr>
            <a:lvl8pPr marL="2399999" indent="0">
              <a:buNone/>
              <a:defRPr sz="1499"/>
            </a:lvl8pPr>
            <a:lvl9pPr marL="2742855" indent="0">
              <a:buNone/>
              <a:defRPr sz="1499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57" indent="0">
              <a:buNone/>
              <a:defRPr sz="1050"/>
            </a:lvl2pPr>
            <a:lvl3pPr marL="685713" indent="0">
              <a:buNone/>
              <a:defRPr sz="900"/>
            </a:lvl3pPr>
            <a:lvl4pPr marL="1028570" indent="0">
              <a:buNone/>
              <a:defRPr sz="750"/>
            </a:lvl4pPr>
            <a:lvl5pPr marL="1371427" indent="0">
              <a:buNone/>
              <a:defRPr sz="750"/>
            </a:lvl5pPr>
            <a:lvl6pPr marL="1714285" indent="0">
              <a:buNone/>
              <a:defRPr sz="750"/>
            </a:lvl6pPr>
            <a:lvl7pPr marL="2057140" indent="0">
              <a:buNone/>
              <a:defRPr sz="750"/>
            </a:lvl7pPr>
            <a:lvl8pPr marL="2399999" indent="0">
              <a:buNone/>
              <a:defRPr sz="750"/>
            </a:lvl8pPr>
            <a:lvl9pPr marL="2742855" indent="0">
              <a:buNone/>
              <a:defRPr sz="750"/>
            </a:lvl9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682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
Andet niveau
Tredje niveau
Fjerde niveau
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3121D-F589-924E-8B49-9091707AD299}" type="datetimeFigureOut">
              <a:rPr lang="da-DK" smtClean="0"/>
              <a:t>02-04-2020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343C1-5694-5447-B0D2-7FE169F9185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95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71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9" indent="-171429" algn="l" defTabSz="68571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86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42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199999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856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712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569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428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4" indent="-171429" algn="l" defTabSz="685713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57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13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0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27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5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0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399999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5" algn="l" defTabSz="68571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01FAB1-8712-463D-A7C5-F0FC25947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683" y="866275"/>
            <a:ext cx="5914800" cy="7875533"/>
          </a:xfrm>
          <a:ln>
            <a:noFill/>
          </a:ln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da-DK" sz="1800" b="1" dirty="0">
              <a:latin typeface="Founders Grotesk" panose="020B0603030202060203"/>
            </a:endParaRPr>
          </a:p>
          <a:p>
            <a:pPr marL="0" indent="0" fontAlgn="base">
              <a:buNone/>
            </a:pPr>
            <a:r>
              <a:rPr lang="da-DK" sz="1800" b="1" dirty="0">
                <a:latin typeface="Founders Grotesk" panose="020B0603030202060203"/>
              </a:rPr>
              <a:t>Øvelse  </a:t>
            </a:r>
          </a:p>
          <a:p>
            <a:pPr marL="0" indent="0" fontAlgn="base">
              <a:buNone/>
            </a:pPr>
            <a:endParaRPr lang="da-DK" sz="1600" b="1" dirty="0"/>
          </a:p>
          <a:p>
            <a:pPr marL="0" indent="0" fontAlgn="base">
              <a:buNone/>
            </a:pPr>
            <a:r>
              <a:rPr lang="da-DK" sz="1600" b="1" dirty="0"/>
              <a:t>Overblik og indblik i aktuelle målinger</a:t>
            </a:r>
            <a:endParaRPr lang="da-DK" sz="1600" dirty="0"/>
          </a:p>
          <a:p>
            <a:pPr marL="0" lvl="0" indent="0" fontAlgn="base">
              <a:buNone/>
            </a:pPr>
            <a:r>
              <a:rPr lang="da-DK" sz="1200" dirty="0"/>
              <a:t>Det anbefales, ved hjælp af nedenstående spørgsmål, at skabe overblik over de målinger, der aktuelt gennemføres: </a:t>
            </a:r>
            <a:br>
              <a:rPr lang="da-DK" sz="1200" dirty="0"/>
            </a:br>
            <a:endParaRPr lang="da-DK" sz="1200" dirty="0"/>
          </a:p>
          <a:p>
            <a:pPr lvl="0" fontAlgn="base"/>
            <a:r>
              <a:rPr lang="da-DK" sz="1200" dirty="0"/>
              <a:t>Hvilke målinger plejer vi at lave, og hvad er det, der virker godt her?</a:t>
            </a:r>
            <a:br>
              <a:rPr lang="da-DK" sz="1200" dirty="0"/>
            </a:br>
            <a:endParaRPr lang="da-DK" sz="1200" dirty="0"/>
          </a:p>
          <a:p>
            <a:pPr lvl="0" fontAlgn="base"/>
            <a:r>
              <a:rPr lang="da-DK" sz="1200" dirty="0"/>
              <a:t>Har vi målinger, der har sammenfaldende elementer?  </a:t>
            </a:r>
            <a:br>
              <a:rPr lang="da-DK" sz="1200" dirty="0"/>
            </a:br>
            <a:endParaRPr lang="da-DK" sz="1200" dirty="0"/>
          </a:p>
          <a:p>
            <a:pPr lvl="0" fontAlgn="base"/>
            <a:r>
              <a:rPr lang="da-DK" sz="1200" dirty="0"/>
              <a:t>Har vi målinger, der supplerer hinanden?</a:t>
            </a:r>
            <a:br>
              <a:rPr lang="da-DK" sz="1200" dirty="0"/>
            </a:br>
            <a:endParaRPr lang="da-DK" sz="1200" dirty="0"/>
          </a:p>
          <a:p>
            <a:pPr lvl="0" fontAlgn="base"/>
            <a:r>
              <a:rPr lang="da-DK" sz="1200" dirty="0"/>
              <a:t>Har vi målinger, vi kan slå sammen på en meningsfuld og hensigtsmæssig måde?</a:t>
            </a:r>
          </a:p>
          <a:p>
            <a:pPr marL="0" lvl="0" indent="0" fontAlgn="base">
              <a:buNone/>
            </a:pPr>
            <a:endParaRPr lang="da-DK" sz="12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a-DK" sz="14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C338046-68CF-4998-983E-0FEB2CCB691E}"/>
              </a:ext>
            </a:extLst>
          </p:cNvPr>
          <p:cNvSpPr/>
          <p:nvPr/>
        </p:nvSpPr>
        <p:spPr>
          <a:xfrm>
            <a:off x="-5834" y="2"/>
            <a:ext cx="6863835" cy="866272"/>
          </a:xfrm>
          <a:prstGeom prst="rect">
            <a:avLst/>
          </a:prstGeom>
          <a:solidFill>
            <a:srgbClr val="CC54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6D5D4266-A880-4452-BE65-613E80FC20C5}"/>
              </a:ext>
            </a:extLst>
          </p:cNvPr>
          <p:cNvSpPr txBox="1">
            <a:spLocks/>
          </p:cNvSpPr>
          <p:nvPr/>
        </p:nvSpPr>
        <p:spPr>
          <a:xfrm>
            <a:off x="1041817" y="49363"/>
            <a:ext cx="8116473" cy="866272"/>
          </a:xfrm>
          <a:prstGeom prst="rect">
            <a:avLst/>
          </a:prstGeom>
        </p:spPr>
        <p:txBody>
          <a:bodyPr vert="horz" lIns="91441" tIns="45720" rIns="91441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400" dirty="0">
                <a:solidFill>
                  <a:schemeClr val="bg1"/>
                </a:solidFill>
                <a:latin typeface="Founders Grotesk Medium" panose="020B0603030202060203" pitchFamily="34" charset="77"/>
                <a:cs typeface="Arial" panose="020B0604020202020204" pitchFamily="34" charset="0"/>
              </a:rPr>
              <a:t>Meningsfulde målinger  </a:t>
            </a:r>
          </a:p>
          <a:p>
            <a:pPr algn="l" fontAlgn="base"/>
            <a:r>
              <a:rPr lang="da-DK" sz="1700" b="1" dirty="0">
                <a:solidFill>
                  <a:schemeClr val="bg1"/>
                </a:solidFill>
              </a:rPr>
              <a:t>Overblik og indblik i aktuelle målinger</a:t>
            </a:r>
            <a:endParaRPr lang="da-DK" sz="1700" dirty="0">
              <a:solidFill>
                <a:schemeClr val="bg1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3120CC39-19FF-4334-8066-FDF54CB9520F}"/>
              </a:ext>
            </a:extLst>
          </p:cNvPr>
          <p:cNvSpPr txBox="1"/>
          <p:nvPr/>
        </p:nvSpPr>
        <p:spPr>
          <a:xfrm>
            <a:off x="6458707" y="9501971"/>
            <a:ext cx="412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>
                <a:latin typeface="Founders Grotesk" panose="020B0603030202060203"/>
              </a:rPr>
              <a:t>1</a:t>
            </a:r>
          </a:p>
        </p:txBody>
      </p:sp>
      <p:grpSp>
        <p:nvGrpSpPr>
          <p:cNvPr id="7" name="Grafik 11">
            <a:extLst>
              <a:ext uri="{FF2B5EF4-FFF2-40B4-BE49-F238E27FC236}">
                <a16:creationId xmlns:a16="http://schemas.microsoft.com/office/drawing/2014/main" id="{6B277DFF-B8DD-4668-ADB3-136009F7F5A7}"/>
              </a:ext>
            </a:extLst>
          </p:cNvPr>
          <p:cNvGrpSpPr/>
          <p:nvPr/>
        </p:nvGrpSpPr>
        <p:grpSpPr>
          <a:xfrm>
            <a:off x="336640" y="133649"/>
            <a:ext cx="703729" cy="598025"/>
            <a:chOff x="336640" y="133649"/>
            <a:chExt cx="703729" cy="598025"/>
          </a:xfrm>
          <a:solidFill>
            <a:srgbClr val="FFFFFF"/>
          </a:solidFill>
        </p:grpSpPr>
        <p:sp>
          <p:nvSpPr>
            <p:cNvPr id="8" name="Kombinationstegning: figur 7">
              <a:extLst>
                <a:ext uri="{FF2B5EF4-FFF2-40B4-BE49-F238E27FC236}">
                  <a16:creationId xmlns:a16="http://schemas.microsoft.com/office/drawing/2014/main" id="{114A41DE-0DDD-411D-9DDC-91386B09DA63}"/>
                </a:ext>
              </a:extLst>
            </p:cNvPr>
            <p:cNvSpPr/>
            <p:nvPr/>
          </p:nvSpPr>
          <p:spPr>
            <a:xfrm>
              <a:off x="384424" y="518528"/>
              <a:ext cx="112944" cy="212856"/>
            </a:xfrm>
            <a:custGeom>
              <a:avLst/>
              <a:gdLst>
                <a:gd name="connsiteX0" fmla="*/ 0 w 112944"/>
                <a:gd name="connsiteY0" fmla="*/ 86735 h 212856"/>
                <a:gd name="connsiteX1" fmla="*/ 0 w 112944"/>
                <a:gd name="connsiteY1" fmla="*/ 200983 h 212856"/>
                <a:gd name="connsiteX2" fmla="*/ 12742 w 112944"/>
                <a:gd name="connsiteY2" fmla="*/ 213725 h 212856"/>
                <a:gd name="connsiteX3" fmla="*/ 101071 w 112944"/>
                <a:gd name="connsiteY3" fmla="*/ 213725 h 212856"/>
                <a:gd name="connsiteX4" fmla="*/ 113813 w 112944"/>
                <a:gd name="connsiteY4" fmla="*/ 200983 h 212856"/>
                <a:gd name="connsiteX5" fmla="*/ 113813 w 112944"/>
                <a:gd name="connsiteY5" fmla="*/ 0 h 212856"/>
                <a:gd name="connsiteX6" fmla="*/ 49666 w 112944"/>
                <a:gd name="connsiteY6" fmla="*/ 64146 h 212856"/>
                <a:gd name="connsiteX7" fmla="*/ 0 w 112944"/>
                <a:gd name="connsiteY7" fmla="*/ 86735 h 212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944" h="212856">
                  <a:moveTo>
                    <a:pt x="0" y="86735"/>
                  </a:moveTo>
                  <a:lnTo>
                    <a:pt x="0" y="200983"/>
                  </a:lnTo>
                  <a:cubicBezTo>
                    <a:pt x="0" y="207933"/>
                    <a:pt x="5647" y="213725"/>
                    <a:pt x="12742" y="213725"/>
                  </a:cubicBezTo>
                  <a:lnTo>
                    <a:pt x="101071" y="213725"/>
                  </a:lnTo>
                  <a:cubicBezTo>
                    <a:pt x="108021" y="213725"/>
                    <a:pt x="113813" y="208078"/>
                    <a:pt x="113813" y="200983"/>
                  </a:cubicBezTo>
                  <a:lnTo>
                    <a:pt x="113813" y="0"/>
                  </a:lnTo>
                  <a:lnTo>
                    <a:pt x="49666" y="64146"/>
                  </a:lnTo>
                  <a:cubicBezTo>
                    <a:pt x="36055" y="77613"/>
                    <a:pt x="18679" y="85432"/>
                    <a:pt x="0" y="86735"/>
                  </a:cubicBezTo>
                  <a:close/>
                </a:path>
              </a:pathLst>
            </a:custGeom>
            <a:solidFill>
              <a:schemeClr val="bg1"/>
            </a:solidFill>
            <a:ln w="144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9" name="Kombinationstegning: figur 8">
              <a:extLst>
                <a:ext uri="{FF2B5EF4-FFF2-40B4-BE49-F238E27FC236}">
                  <a16:creationId xmlns:a16="http://schemas.microsoft.com/office/drawing/2014/main" id="{BA83D691-EF61-4B92-AEA0-37DF62DF2221}"/>
                </a:ext>
              </a:extLst>
            </p:cNvPr>
            <p:cNvSpPr/>
            <p:nvPr/>
          </p:nvSpPr>
          <p:spPr>
            <a:xfrm>
              <a:off x="542256" y="517080"/>
              <a:ext cx="112944" cy="214304"/>
            </a:xfrm>
            <a:custGeom>
              <a:avLst/>
              <a:gdLst>
                <a:gd name="connsiteX0" fmla="*/ 0 w 112944"/>
                <a:gd name="connsiteY0" fmla="*/ 0 h 214304"/>
                <a:gd name="connsiteX1" fmla="*/ 0 w 112944"/>
                <a:gd name="connsiteY1" fmla="*/ 202431 h 214304"/>
                <a:gd name="connsiteX2" fmla="*/ 12742 w 112944"/>
                <a:gd name="connsiteY2" fmla="*/ 215173 h 214304"/>
                <a:gd name="connsiteX3" fmla="*/ 101071 w 112944"/>
                <a:gd name="connsiteY3" fmla="*/ 215173 h 214304"/>
                <a:gd name="connsiteX4" fmla="*/ 113813 w 112944"/>
                <a:gd name="connsiteY4" fmla="*/ 202431 h 214304"/>
                <a:gd name="connsiteX5" fmla="*/ 113813 w 112944"/>
                <a:gd name="connsiteY5" fmla="*/ 83260 h 214304"/>
                <a:gd name="connsiteX6" fmla="*/ 60671 w 112944"/>
                <a:gd name="connsiteY6" fmla="*/ 60671 h 214304"/>
                <a:gd name="connsiteX7" fmla="*/ 0 w 112944"/>
                <a:gd name="connsiteY7" fmla="*/ 0 h 21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944" h="214304">
                  <a:moveTo>
                    <a:pt x="0" y="0"/>
                  </a:moveTo>
                  <a:lnTo>
                    <a:pt x="0" y="202431"/>
                  </a:lnTo>
                  <a:cubicBezTo>
                    <a:pt x="0" y="209381"/>
                    <a:pt x="5647" y="215173"/>
                    <a:pt x="12742" y="215173"/>
                  </a:cubicBezTo>
                  <a:lnTo>
                    <a:pt x="101071" y="215173"/>
                  </a:lnTo>
                  <a:cubicBezTo>
                    <a:pt x="108021" y="215173"/>
                    <a:pt x="113813" y="209526"/>
                    <a:pt x="113813" y="202431"/>
                  </a:cubicBezTo>
                  <a:lnTo>
                    <a:pt x="113813" y="83260"/>
                  </a:lnTo>
                  <a:cubicBezTo>
                    <a:pt x="93686" y="82826"/>
                    <a:pt x="74862" y="74862"/>
                    <a:pt x="60671" y="6067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44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10" name="Kombinationstegning: figur 9">
              <a:extLst>
                <a:ext uri="{FF2B5EF4-FFF2-40B4-BE49-F238E27FC236}">
                  <a16:creationId xmlns:a16="http://schemas.microsoft.com/office/drawing/2014/main" id="{B2964552-A4E5-4212-BA3E-ABD52F342823}"/>
                </a:ext>
              </a:extLst>
            </p:cNvPr>
            <p:cNvSpPr/>
            <p:nvPr/>
          </p:nvSpPr>
          <p:spPr>
            <a:xfrm>
              <a:off x="700089" y="476391"/>
              <a:ext cx="112944" cy="254848"/>
            </a:xfrm>
            <a:custGeom>
              <a:avLst/>
              <a:gdLst>
                <a:gd name="connsiteX0" fmla="*/ 0 w 112944"/>
                <a:gd name="connsiteY0" fmla="*/ 111351 h 254848"/>
                <a:gd name="connsiteX1" fmla="*/ 0 w 112944"/>
                <a:gd name="connsiteY1" fmla="*/ 243120 h 254848"/>
                <a:gd name="connsiteX2" fmla="*/ 12742 w 112944"/>
                <a:gd name="connsiteY2" fmla="*/ 255862 h 254848"/>
                <a:gd name="connsiteX3" fmla="*/ 101071 w 112944"/>
                <a:gd name="connsiteY3" fmla="*/ 255862 h 254848"/>
                <a:gd name="connsiteX4" fmla="*/ 113813 w 112944"/>
                <a:gd name="connsiteY4" fmla="*/ 243120 h 254848"/>
                <a:gd name="connsiteX5" fmla="*/ 113813 w 112944"/>
                <a:gd name="connsiteY5" fmla="*/ 0 h 254848"/>
                <a:gd name="connsiteX6" fmla="*/ 12598 w 112944"/>
                <a:gd name="connsiteY6" fmla="*/ 101215 h 254848"/>
                <a:gd name="connsiteX7" fmla="*/ 0 w 112944"/>
                <a:gd name="connsiteY7" fmla="*/ 111351 h 254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944" h="254848">
                  <a:moveTo>
                    <a:pt x="0" y="111351"/>
                  </a:moveTo>
                  <a:lnTo>
                    <a:pt x="0" y="243120"/>
                  </a:lnTo>
                  <a:cubicBezTo>
                    <a:pt x="0" y="250070"/>
                    <a:pt x="5647" y="255862"/>
                    <a:pt x="12742" y="255862"/>
                  </a:cubicBezTo>
                  <a:lnTo>
                    <a:pt x="101071" y="255862"/>
                  </a:lnTo>
                  <a:cubicBezTo>
                    <a:pt x="108021" y="255862"/>
                    <a:pt x="113813" y="250215"/>
                    <a:pt x="113813" y="243120"/>
                  </a:cubicBezTo>
                  <a:lnTo>
                    <a:pt x="113813" y="0"/>
                  </a:lnTo>
                  <a:lnTo>
                    <a:pt x="12598" y="101215"/>
                  </a:lnTo>
                  <a:cubicBezTo>
                    <a:pt x="8688" y="105125"/>
                    <a:pt x="4489" y="108455"/>
                    <a:pt x="0" y="111351"/>
                  </a:cubicBezTo>
                  <a:close/>
                </a:path>
              </a:pathLst>
            </a:custGeom>
            <a:solidFill>
              <a:schemeClr val="bg1"/>
            </a:solidFill>
            <a:ln w="144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11" name="Kombinationstegning: figur 10">
              <a:extLst>
                <a:ext uri="{FF2B5EF4-FFF2-40B4-BE49-F238E27FC236}">
                  <a16:creationId xmlns:a16="http://schemas.microsoft.com/office/drawing/2014/main" id="{BDB42BA3-B5B1-4B69-8372-4B97D3F095D6}"/>
                </a:ext>
              </a:extLst>
            </p:cNvPr>
            <p:cNvSpPr/>
            <p:nvPr/>
          </p:nvSpPr>
          <p:spPr>
            <a:xfrm>
              <a:off x="857921" y="326957"/>
              <a:ext cx="112944" cy="403993"/>
            </a:xfrm>
            <a:custGeom>
              <a:avLst/>
              <a:gdLst>
                <a:gd name="connsiteX0" fmla="*/ 105270 w 112944"/>
                <a:gd name="connsiteY0" fmla="*/ 0 h 403992"/>
                <a:gd name="connsiteX1" fmla="*/ 0 w 112944"/>
                <a:gd name="connsiteY1" fmla="*/ 105270 h 403992"/>
                <a:gd name="connsiteX2" fmla="*/ 0 w 112944"/>
                <a:gd name="connsiteY2" fmla="*/ 392553 h 403992"/>
                <a:gd name="connsiteX3" fmla="*/ 12742 w 112944"/>
                <a:gd name="connsiteY3" fmla="*/ 405296 h 403992"/>
                <a:gd name="connsiteX4" fmla="*/ 101071 w 112944"/>
                <a:gd name="connsiteY4" fmla="*/ 405296 h 403992"/>
                <a:gd name="connsiteX5" fmla="*/ 113813 w 112944"/>
                <a:gd name="connsiteY5" fmla="*/ 392553 h 403992"/>
                <a:gd name="connsiteX6" fmla="*/ 113813 w 112944"/>
                <a:gd name="connsiteY6" fmla="*/ 7964 h 403992"/>
                <a:gd name="connsiteX7" fmla="*/ 107152 w 112944"/>
                <a:gd name="connsiteY7" fmla="*/ 1882 h 403992"/>
                <a:gd name="connsiteX8" fmla="*/ 105270 w 112944"/>
                <a:gd name="connsiteY8" fmla="*/ 0 h 40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944" h="403992">
                  <a:moveTo>
                    <a:pt x="105270" y="0"/>
                  </a:moveTo>
                  <a:lnTo>
                    <a:pt x="0" y="105270"/>
                  </a:lnTo>
                  <a:lnTo>
                    <a:pt x="0" y="392553"/>
                  </a:lnTo>
                  <a:cubicBezTo>
                    <a:pt x="0" y="399504"/>
                    <a:pt x="5647" y="405296"/>
                    <a:pt x="12742" y="405296"/>
                  </a:cubicBezTo>
                  <a:lnTo>
                    <a:pt x="101071" y="405296"/>
                  </a:lnTo>
                  <a:cubicBezTo>
                    <a:pt x="108021" y="405296"/>
                    <a:pt x="113813" y="399649"/>
                    <a:pt x="113813" y="392553"/>
                  </a:cubicBezTo>
                  <a:lnTo>
                    <a:pt x="113813" y="7964"/>
                  </a:lnTo>
                  <a:cubicBezTo>
                    <a:pt x="110917" y="5502"/>
                    <a:pt x="108745" y="3330"/>
                    <a:pt x="107152" y="1882"/>
                  </a:cubicBezTo>
                  <a:lnTo>
                    <a:pt x="105270" y="0"/>
                  </a:lnTo>
                  <a:close/>
                </a:path>
              </a:pathLst>
            </a:custGeom>
            <a:solidFill>
              <a:schemeClr val="bg1"/>
            </a:solidFill>
            <a:ln w="144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  <p:sp>
          <p:nvSpPr>
            <p:cNvPr id="13" name="Kombinationstegning: figur 12">
              <a:extLst>
                <a:ext uri="{FF2B5EF4-FFF2-40B4-BE49-F238E27FC236}">
                  <a16:creationId xmlns:a16="http://schemas.microsoft.com/office/drawing/2014/main" id="{A2B741B9-5479-44B2-87B1-E26166963E82}"/>
                </a:ext>
              </a:extLst>
            </p:cNvPr>
            <p:cNvSpPr/>
            <p:nvPr/>
          </p:nvSpPr>
          <p:spPr>
            <a:xfrm>
              <a:off x="336640" y="133649"/>
              <a:ext cx="703729" cy="428609"/>
            </a:xfrm>
            <a:custGeom>
              <a:avLst/>
              <a:gdLst>
                <a:gd name="connsiteX0" fmla="*/ 698806 w 703728"/>
                <a:gd name="connsiteY0" fmla="*/ 6806 h 428608"/>
                <a:gd name="connsiteX1" fmla="*/ 680127 w 703728"/>
                <a:gd name="connsiteY1" fmla="*/ 0 h 428608"/>
                <a:gd name="connsiteX2" fmla="*/ 677810 w 703728"/>
                <a:gd name="connsiteY2" fmla="*/ 0 h 428608"/>
                <a:gd name="connsiteX3" fmla="*/ 554585 w 703728"/>
                <a:gd name="connsiteY3" fmla="*/ 5792 h 428608"/>
                <a:gd name="connsiteX4" fmla="*/ 535616 w 703728"/>
                <a:gd name="connsiteY4" fmla="*/ 12308 h 428608"/>
                <a:gd name="connsiteX5" fmla="*/ 531127 w 703728"/>
                <a:gd name="connsiteY5" fmla="*/ 18969 h 428608"/>
                <a:gd name="connsiteX6" fmla="*/ 537643 w 703728"/>
                <a:gd name="connsiteY6" fmla="*/ 44743 h 428608"/>
                <a:gd name="connsiteX7" fmla="*/ 547924 w 703728"/>
                <a:gd name="connsiteY7" fmla="*/ 55169 h 428608"/>
                <a:gd name="connsiteX8" fmla="*/ 569499 w 703728"/>
                <a:gd name="connsiteY8" fmla="*/ 76744 h 428608"/>
                <a:gd name="connsiteX9" fmla="*/ 321022 w 703728"/>
                <a:gd name="connsiteY9" fmla="*/ 325366 h 428608"/>
                <a:gd name="connsiteX10" fmla="*/ 209381 w 703728"/>
                <a:gd name="connsiteY10" fmla="*/ 213725 h 428608"/>
                <a:gd name="connsiteX11" fmla="*/ 184186 w 703728"/>
                <a:gd name="connsiteY11" fmla="*/ 203299 h 428608"/>
                <a:gd name="connsiteX12" fmla="*/ 159135 w 703728"/>
                <a:gd name="connsiteY12" fmla="*/ 213725 h 428608"/>
                <a:gd name="connsiteX13" fmla="*/ 10426 w 703728"/>
                <a:gd name="connsiteY13" fmla="*/ 362290 h 428608"/>
                <a:gd name="connsiteX14" fmla="*/ 10426 w 703728"/>
                <a:gd name="connsiteY14" fmla="*/ 412536 h 428608"/>
                <a:gd name="connsiteX15" fmla="*/ 17086 w 703728"/>
                <a:gd name="connsiteY15" fmla="*/ 419197 h 428608"/>
                <a:gd name="connsiteX16" fmla="*/ 42282 w 703728"/>
                <a:gd name="connsiteY16" fmla="*/ 429622 h 428608"/>
                <a:gd name="connsiteX17" fmla="*/ 67332 w 703728"/>
                <a:gd name="connsiteY17" fmla="*/ 419197 h 428608"/>
                <a:gd name="connsiteX18" fmla="*/ 184186 w 703728"/>
                <a:gd name="connsiteY18" fmla="*/ 302343 h 428608"/>
                <a:gd name="connsiteX19" fmla="*/ 295827 w 703728"/>
                <a:gd name="connsiteY19" fmla="*/ 413984 h 428608"/>
                <a:gd name="connsiteX20" fmla="*/ 321022 w 703728"/>
                <a:gd name="connsiteY20" fmla="*/ 424409 h 428608"/>
                <a:gd name="connsiteX21" fmla="*/ 346217 w 703728"/>
                <a:gd name="connsiteY21" fmla="*/ 413984 h 428608"/>
                <a:gd name="connsiteX22" fmla="*/ 626551 w 703728"/>
                <a:gd name="connsiteY22" fmla="*/ 133651 h 428608"/>
                <a:gd name="connsiteX23" fmla="*/ 658262 w 703728"/>
                <a:gd name="connsiteY23" fmla="*/ 165217 h 428608"/>
                <a:gd name="connsiteX24" fmla="*/ 675203 w 703728"/>
                <a:gd name="connsiteY24" fmla="*/ 174195 h 428608"/>
                <a:gd name="connsiteX25" fmla="*/ 685339 w 703728"/>
                <a:gd name="connsiteY25" fmla="*/ 171443 h 428608"/>
                <a:gd name="connsiteX26" fmla="*/ 691421 w 703728"/>
                <a:gd name="connsiteY26" fmla="*/ 166955 h 428608"/>
                <a:gd name="connsiteX27" fmla="*/ 699095 w 703728"/>
                <a:gd name="connsiteY27" fmla="*/ 146538 h 428608"/>
                <a:gd name="connsiteX28" fmla="*/ 702860 w 703728"/>
                <a:gd name="connsiteY28" fmla="*/ 66463 h 428608"/>
                <a:gd name="connsiteX29" fmla="*/ 704743 w 703728"/>
                <a:gd name="connsiteY29" fmla="*/ 26354 h 428608"/>
                <a:gd name="connsiteX30" fmla="*/ 698806 w 703728"/>
                <a:gd name="connsiteY30" fmla="*/ 6806 h 428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703728" h="428608">
                  <a:moveTo>
                    <a:pt x="698806" y="6806"/>
                  </a:moveTo>
                  <a:cubicBezTo>
                    <a:pt x="694607" y="2317"/>
                    <a:pt x="688235" y="0"/>
                    <a:pt x="680127" y="0"/>
                  </a:cubicBezTo>
                  <a:lnTo>
                    <a:pt x="677810" y="0"/>
                  </a:lnTo>
                  <a:cubicBezTo>
                    <a:pt x="636687" y="1882"/>
                    <a:pt x="595708" y="3910"/>
                    <a:pt x="554585" y="5792"/>
                  </a:cubicBezTo>
                  <a:cubicBezTo>
                    <a:pt x="549082" y="6082"/>
                    <a:pt x="541553" y="6371"/>
                    <a:pt x="535616" y="12308"/>
                  </a:cubicBezTo>
                  <a:cubicBezTo>
                    <a:pt x="533734" y="14190"/>
                    <a:pt x="532286" y="16362"/>
                    <a:pt x="531127" y="18969"/>
                  </a:cubicBezTo>
                  <a:cubicBezTo>
                    <a:pt x="525046" y="32146"/>
                    <a:pt x="533589" y="40689"/>
                    <a:pt x="537643" y="44743"/>
                  </a:cubicBezTo>
                  <a:lnTo>
                    <a:pt x="547924" y="55169"/>
                  </a:lnTo>
                  <a:cubicBezTo>
                    <a:pt x="555019" y="62409"/>
                    <a:pt x="562259" y="69649"/>
                    <a:pt x="569499" y="76744"/>
                  </a:cubicBezTo>
                  <a:lnTo>
                    <a:pt x="321022" y="325366"/>
                  </a:lnTo>
                  <a:lnTo>
                    <a:pt x="209381" y="213725"/>
                  </a:lnTo>
                  <a:cubicBezTo>
                    <a:pt x="202720" y="207064"/>
                    <a:pt x="193743" y="203299"/>
                    <a:pt x="184186" y="203299"/>
                  </a:cubicBezTo>
                  <a:cubicBezTo>
                    <a:pt x="174629" y="203299"/>
                    <a:pt x="165796" y="207064"/>
                    <a:pt x="159135" y="213725"/>
                  </a:cubicBezTo>
                  <a:lnTo>
                    <a:pt x="10426" y="362290"/>
                  </a:lnTo>
                  <a:cubicBezTo>
                    <a:pt x="-3475" y="376191"/>
                    <a:pt x="-3475" y="398635"/>
                    <a:pt x="10426" y="412536"/>
                  </a:cubicBezTo>
                  <a:lnTo>
                    <a:pt x="17086" y="419197"/>
                  </a:lnTo>
                  <a:cubicBezTo>
                    <a:pt x="23747" y="425857"/>
                    <a:pt x="32725" y="429622"/>
                    <a:pt x="42282" y="429622"/>
                  </a:cubicBezTo>
                  <a:cubicBezTo>
                    <a:pt x="51838" y="429622"/>
                    <a:pt x="60671" y="425857"/>
                    <a:pt x="67332" y="419197"/>
                  </a:cubicBezTo>
                  <a:lnTo>
                    <a:pt x="184186" y="302343"/>
                  </a:lnTo>
                  <a:lnTo>
                    <a:pt x="295827" y="413984"/>
                  </a:lnTo>
                  <a:cubicBezTo>
                    <a:pt x="302488" y="420645"/>
                    <a:pt x="311465" y="424409"/>
                    <a:pt x="321022" y="424409"/>
                  </a:cubicBezTo>
                  <a:cubicBezTo>
                    <a:pt x="330579" y="424409"/>
                    <a:pt x="339412" y="420645"/>
                    <a:pt x="346217" y="413984"/>
                  </a:cubicBezTo>
                  <a:lnTo>
                    <a:pt x="626551" y="133651"/>
                  </a:lnTo>
                  <a:lnTo>
                    <a:pt x="658262" y="165217"/>
                  </a:lnTo>
                  <a:cubicBezTo>
                    <a:pt x="662027" y="168982"/>
                    <a:pt x="667239" y="174195"/>
                    <a:pt x="675203" y="174195"/>
                  </a:cubicBezTo>
                  <a:cubicBezTo>
                    <a:pt x="678534" y="174195"/>
                    <a:pt x="681864" y="173326"/>
                    <a:pt x="685339" y="171443"/>
                  </a:cubicBezTo>
                  <a:cubicBezTo>
                    <a:pt x="687656" y="170140"/>
                    <a:pt x="689683" y="168692"/>
                    <a:pt x="691421" y="166955"/>
                  </a:cubicBezTo>
                  <a:cubicBezTo>
                    <a:pt x="697647" y="160728"/>
                    <a:pt x="698806" y="152764"/>
                    <a:pt x="699095" y="146538"/>
                  </a:cubicBezTo>
                  <a:cubicBezTo>
                    <a:pt x="700254" y="119895"/>
                    <a:pt x="701557" y="93251"/>
                    <a:pt x="702860" y="66463"/>
                  </a:cubicBezTo>
                  <a:lnTo>
                    <a:pt x="704743" y="26354"/>
                  </a:lnTo>
                  <a:cubicBezTo>
                    <a:pt x="705177" y="17955"/>
                    <a:pt x="703295" y="11439"/>
                    <a:pt x="698806" y="6806"/>
                  </a:cubicBezTo>
                  <a:close/>
                </a:path>
              </a:pathLst>
            </a:custGeom>
            <a:solidFill>
              <a:schemeClr val="bg1"/>
            </a:solidFill>
            <a:ln w="144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a-DK"/>
            </a:p>
          </p:txBody>
        </p:sp>
      </p:grpSp>
    </p:spTree>
    <p:extLst>
      <p:ext uri="{BB962C8B-B14F-4D97-AF65-F5344CB8AC3E}">
        <p14:creationId xmlns:p14="http://schemas.microsoft.com/office/powerpoint/2010/main" val="3754582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C6B8CC88B54E4381EA74BF6C3B0FFF" ma:contentTypeVersion="7" ma:contentTypeDescription="Create a new document." ma:contentTypeScope="" ma:versionID="e5cb4364f7ff3fef325d3ee13ad14bae">
  <xsd:schema xmlns:xsd="http://www.w3.org/2001/XMLSchema" xmlns:xs="http://www.w3.org/2001/XMLSchema" xmlns:p="http://schemas.microsoft.com/office/2006/metadata/properties" xmlns:ns3="0b4f7470-5561-4308-b4a8-60ea0b463ac7" targetNamespace="http://schemas.microsoft.com/office/2006/metadata/properties" ma:root="true" ma:fieldsID="b43acb98fb3806ed53ece9f7847ef1ef" ns3:_="">
    <xsd:import namespace="0b4f7470-5561-4308-b4a8-60ea0b463a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f7470-5561-4308-b4a8-60ea0b463a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989BBF-3D37-4498-A16D-FC5FA27DC24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b4f7470-5561-4308-b4a8-60ea0b463ac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5A19B3-D391-4A9D-B69A-0783B9034E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EF10A1-36E4-4373-9CE0-9CA243772B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4f7470-5561-4308-b4a8-60ea0b463a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2145</TotalTime>
  <Words>89</Words>
  <Application>Microsoft Office PowerPoint</Application>
  <PresentationFormat>A4-papir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Founders Grotesk</vt:lpstr>
      <vt:lpstr>Founders Grotesk Medium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Microsoft Office-bruger</dc:creator>
  <cp:lastModifiedBy>Camilla Tange DCUM</cp:lastModifiedBy>
  <cp:revision>60</cp:revision>
  <cp:lastPrinted>2019-03-15T13:09:37Z</cp:lastPrinted>
  <dcterms:created xsi:type="dcterms:W3CDTF">2019-03-14T08:31:50Z</dcterms:created>
  <dcterms:modified xsi:type="dcterms:W3CDTF">2020-04-02T06:35:13Z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0x010100CAC6B8CC88B54E4381EA74BF6C3B0FFF</vt:lpwstr>
  </property>
</Properties>
</file>