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4"/>
  </p:sldMasterIdLst>
  <p:notesMasterIdLst>
    <p:notesMasterId r:id="rId5"/>
  </p:notesMasterIdLst>
  <p:sldIdLst>
    <p:sldId id="256" r:id="rId6"/>
  </p:sldIdLst>
  <p:sldSz cy="9906000" cx="6858000"/>
  <p:notesSz cx="70104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20">
          <p15:clr>
            <a:srgbClr val="A4A3A4"/>
          </p15:clr>
        </p15:guide>
        <p15:guide id="2" pos="2160">
          <p15:clr>
            <a:srgbClr val="A4A3A4"/>
          </p15:clr>
        </p15:guide>
      </p15:sldGuideLst>
    </p:ext>
    <p:ext uri="http://customooxmlschemas.google.com/">
      <go:slidesCustomData xmlns:go="http://customooxmlschemas.google.com/" r:id="rId7" roundtripDataSignature="AMtx7mh43x7Cx/zKB5BR8hU41oGQSQUyw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3120" orient="horz"/>
        <p:guide pos="216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68625" y="697225"/>
            <a:ext cx="4673825"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01025" y="4415775"/>
            <a:ext cx="5608300" cy="41833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701025" y="4415775"/>
            <a:ext cx="5608300" cy="41833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68625" y="697225"/>
            <a:ext cx="4673825"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el og indholdsobjekt" type="obj">
  <p:cSld name="OBJECT">
    <p:spTree>
      <p:nvGrpSpPr>
        <p:cNvPr id="11" name="Shape 11"/>
        <p:cNvGrpSpPr/>
        <p:nvPr/>
      </p:nvGrpSpPr>
      <p:grpSpPr>
        <a:xfrm>
          <a:off x="0" y="0"/>
          <a:ext cx="0" cy="0"/>
          <a:chOff x="0" y="0"/>
          <a:chExt cx="0" cy="0"/>
        </a:xfrm>
      </p:grpSpPr>
      <p:sp>
        <p:nvSpPr>
          <p:cNvPr id="12" name="Google Shape;12;p3"/>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body"/>
          </p:nvPr>
        </p:nvSpPr>
        <p:spPr>
          <a:xfrm>
            <a:off x="471491" y="2637014"/>
            <a:ext cx="5915025"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14" name="Google Shape;14;p3"/>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el og lodret teks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286370" y="2822135"/>
            <a:ext cx="6285266" cy="59150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71" name="Google Shape;71;p12"/>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odret titel og teks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1449696" y="3985464"/>
            <a:ext cx="8394877" cy="14787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1550679" y="2549570"/>
            <a:ext cx="8394877" cy="435054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77" name="Google Shape;77;p13"/>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elslide" type="title">
  <p:cSld name="TITLE">
    <p:spTree>
      <p:nvGrpSpPr>
        <p:cNvPr id="17" name="Shape 17"/>
        <p:cNvGrpSpPr/>
        <p:nvPr/>
      </p:nvGrpSpPr>
      <p:grpSpPr>
        <a:xfrm>
          <a:off x="0" y="0"/>
          <a:ext cx="0" cy="0"/>
          <a:chOff x="0" y="0"/>
          <a:chExt cx="0" cy="0"/>
        </a:xfrm>
      </p:grpSpPr>
      <p:sp>
        <p:nvSpPr>
          <p:cNvPr id="18" name="Google Shape;18;p4"/>
          <p:cNvSpPr txBox="1"/>
          <p:nvPr>
            <p:ph type="ctrTitle"/>
          </p:nvPr>
        </p:nvSpPr>
        <p:spPr>
          <a:xfrm>
            <a:off x="514350" y="1621191"/>
            <a:ext cx="5829300" cy="3448756"/>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4499"/>
              <a:buFont typeface="Calibri"/>
              <a:buNone/>
              <a:defRPr sz="449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subTitle"/>
          </p:nvPr>
        </p:nvSpPr>
        <p:spPr>
          <a:xfrm>
            <a:off x="857250" y="5202944"/>
            <a:ext cx="5143500" cy="2391656"/>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6"/>
              </a:spcBef>
              <a:spcAft>
                <a:spcPts val="0"/>
              </a:spcAft>
              <a:buClr>
                <a:schemeClr val="dk1"/>
              </a:buClr>
              <a:buSzPts val="1499"/>
              <a:buNone/>
              <a:defRPr sz="1499"/>
            </a:lvl2pPr>
            <a:lvl3pPr lvl="2" algn="ctr">
              <a:lnSpc>
                <a:spcPct val="90000"/>
              </a:lnSpc>
              <a:spcBef>
                <a:spcPts val="376"/>
              </a:spcBef>
              <a:spcAft>
                <a:spcPts val="0"/>
              </a:spcAft>
              <a:buClr>
                <a:schemeClr val="dk1"/>
              </a:buClr>
              <a:buSzPts val="1351"/>
              <a:buNone/>
              <a:defRPr sz="1351"/>
            </a:lvl3pPr>
            <a:lvl4pPr lvl="3" algn="ctr">
              <a:lnSpc>
                <a:spcPct val="90000"/>
              </a:lnSpc>
              <a:spcBef>
                <a:spcPts val="376"/>
              </a:spcBef>
              <a:spcAft>
                <a:spcPts val="0"/>
              </a:spcAft>
              <a:buClr>
                <a:schemeClr val="dk1"/>
              </a:buClr>
              <a:buSzPts val="1200"/>
              <a:buNone/>
              <a:defRPr sz="1200"/>
            </a:lvl4pPr>
            <a:lvl5pPr lvl="4" algn="ctr">
              <a:lnSpc>
                <a:spcPct val="90000"/>
              </a:lnSpc>
              <a:spcBef>
                <a:spcPts val="376"/>
              </a:spcBef>
              <a:spcAft>
                <a:spcPts val="0"/>
              </a:spcAft>
              <a:buClr>
                <a:schemeClr val="dk1"/>
              </a:buClr>
              <a:buSzPts val="1200"/>
              <a:buNone/>
              <a:defRPr sz="1200"/>
            </a:lvl5pPr>
            <a:lvl6pPr lvl="5" algn="ctr">
              <a:lnSpc>
                <a:spcPct val="90000"/>
              </a:lnSpc>
              <a:spcBef>
                <a:spcPts val="376"/>
              </a:spcBef>
              <a:spcAft>
                <a:spcPts val="0"/>
              </a:spcAft>
              <a:buClr>
                <a:schemeClr val="dk1"/>
              </a:buClr>
              <a:buSzPts val="1200"/>
              <a:buNone/>
              <a:defRPr sz="1200"/>
            </a:lvl6pPr>
            <a:lvl7pPr lvl="6" algn="ctr">
              <a:lnSpc>
                <a:spcPct val="90000"/>
              </a:lnSpc>
              <a:spcBef>
                <a:spcPts val="376"/>
              </a:spcBef>
              <a:spcAft>
                <a:spcPts val="0"/>
              </a:spcAft>
              <a:buClr>
                <a:schemeClr val="dk1"/>
              </a:buClr>
              <a:buSzPts val="1200"/>
              <a:buNone/>
              <a:defRPr sz="1200"/>
            </a:lvl7pPr>
            <a:lvl8pPr lvl="7" algn="ctr">
              <a:lnSpc>
                <a:spcPct val="90000"/>
              </a:lnSpc>
              <a:spcBef>
                <a:spcPts val="376"/>
              </a:spcBef>
              <a:spcAft>
                <a:spcPts val="0"/>
              </a:spcAft>
              <a:buClr>
                <a:schemeClr val="dk1"/>
              </a:buClr>
              <a:buSzPts val="1200"/>
              <a:buNone/>
              <a:defRPr sz="1200"/>
            </a:lvl8pPr>
            <a:lvl9pPr lvl="8" algn="ctr">
              <a:lnSpc>
                <a:spcPct val="90000"/>
              </a:lnSpc>
              <a:spcBef>
                <a:spcPts val="376"/>
              </a:spcBef>
              <a:spcAft>
                <a:spcPts val="0"/>
              </a:spcAft>
              <a:buClr>
                <a:schemeClr val="dk1"/>
              </a:buClr>
              <a:buSzPts val="1200"/>
              <a:buNone/>
              <a:defRPr sz="1200"/>
            </a:lvl9pPr>
          </a:lstStyle>
          <a:p/>
        </p:txBody>
      </p:sp>
      <p:sp>
        <p:nvSpPr>
          <p:cNvPr id="20" name="Google Shape;20;p4"/>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Afsnitsoverskrift"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467919" y="2469625"/>
            <a:ext cx="5915025" cy="412062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499"/>
              <a:buFont typeface="Calibri"/>
              <a:buNone/>
              <a:defRPr sz="449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467919" y="6629231"/>
            <a:ext cx="5915025" cy="216693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sz="1800">
                <a:solidFill>
                  <a:schemeClr val="dk1"/>
                </a:solidFill>
              </a:defRPr>
            </a:lvl1pPr>
            <a:lvl2pPr indent="-228600" lvl="1" marL="914400" algn="l">
              <a:lnSpc>
                <a:spcPct val="90000"/>
              </a:lnSpc>
              <a:spcBef>
                <a:spcPts val="376"/>
              </a:spcBef>
              <a:spcAft>
                <a:spcPts val="0"/>
              </a:spcAft>
              <a:buClr>
                <a:srgbClr val="888888"/>
              </a:buClr>
              <a:buSzPts val="1499"/>
              <a:buNone/>
              <a:defRPr sz="1499">
                <a:solidFill>
                  <a:srgbClr val="888888"/>
                </a:solidFill>
              </a:defRPr>
            </a:lvl2pPr>
            <a:lvl3pPr indent="-228600" lvl="2" marL="1371600" algn="l">
              <a:lnSpc>
                <a:spcPct val="90000"/>
              </a:lnSpc>
              <a:spcBef>
                <a:spcPts val="376"/>
              </a:spcBef>
              <a:spcAft>
                <a:spcPts val="0"/>
              </a:spcAft>
              <a:buClr>
                <a:srgbClr val="888888"/>
              </a:buClr>
              <a:buSzPts val="1351"/>
              <a:buNone/>
              <a:defRPr sz="1351">
                <a:solidFill>
                  <a:srgbClr val="888888"/>
                </a:solidFill>
              </a:defRPr>
            </a:lvl3pPr>
            <a:lvl4pPr indent="-228600" lvl="3" marL="1828800" algn="l">
              <a:lnSpc>
                <a:spcPct val="90000"/>
              </a:lnSpc>
              <a:spcBef>
                <a:spcPts val="376"/>
              </a:spcBef>
              <a:spcAft>
                <a:spcPts val="0"/>
              </a:spcAft>
              <a:buClr>
                <a:srgbClr val="888888"/>
              </a:buClr>
              <a:buSzPts val="1200"/>
              <a:buNone/>
              <a:defRPr sz="1200">
                <a:solidFill>
                  <a:srgbClr val="888888"/>
                </a:solidFill>
              </a:defRPr>
            </a:lvl4pPr>
            <a:lvl5pPr indent="-228600" lvl="4" marL="2286000" algn="l">
              <a:lnSpc>
                <a:spcPct val="90000"/>
              </a:lnSpc>
              <a:spcBef>
                <a:spcPts val="376"/>
              </a:spcBef>
              <a:spcAft>
                <a:spcPts val="0"/>
              </a:spcAft>
              <a:buClr>
                <a:srgbClr val="888888"/>
              </a:buClr>
              <a:buSzPts val="1200"/>
              <a:buNone/>
              <a:defRPr sz="1200">
                <a:solidFill>
                  <a:srgbClr val="888888"/>
                </a:solidFill>
              </a:defRPr>
            </a:lvl5pPr>
            <a:lvl6pPr indent="-228600" lvl="5" marL="2743200" algn="l">
              <a:lnSpc>
                <a:spcPct val="90000"/>
              </a:lnSpc>
              <a:spcBef>
                <a:spcPts val="376"/>
              </a:spcBef>
              <a:spcAft>
                <a:spcPts val="0"/>
              </a:spcAft>
              <a:buClr>
                <a:srgbClr val="888888"/>
              </a:buClr>
              <a:buSzPts val="1200"/>
              <a:buNone/>
              <a:defRPr sz="1200">
                <a:solidFill>
                  <a:srgbClr val="888888"/>
                </a:solidFill>
              </a:defRPr>
            </a:lvl6pPr>
            <a:lvl7pPr indent="-228600" lvl="6" marL="3200400" algn="l">
              <a:lnSpc>
                <a:spcPct val="90000"/>
              </a:lnSpc>
              <a:spcBef>
                <a:spcPts val="376"/>
              </a:spcBef>
              <a:spcAft>
                <a:spcPts val="0"/>
              </a:spcAft>
              <a:buClr>
                <a:srgbClr val="888888"/>
              </a:buClr>
              <a:buSzPts val="1200"/>
              <a:buNone/>
              <a:defRPr sz="1200">
                <a:solidFill>
                  <a:srgbClr val="888888"/>
                </a:solidFill>
              </a:defRPr>
            </a:lvl7pPr>
            <a:lvl8pPr indent="-228600" lvl="7" marL="3657600" algn="l">
              <a:lnSpc>
                <a:spcPct val="90000"/>
              </a:lnSpc>
              <a:spcBef>
                <a:spcPts val="376"/>
              </a:spcBef>
              <a:spcAft>
                <a:spcPts val="0"/>
              </a:spcAft>
              <a:buClr>
                <a:srgbClr val="888888"/>
              </a:buClr>
              <a:buSzPts val="1200"/>
              <a:buNone/>
              <a:defRPr sz="1200">
                <a:solidFill>
                  <a:srgbClr val="888888"/>
                </a:solidFill>
              </a:defRPr>
            </a:lvl8pPr>
            <a:lvl9pPr indent="-228600" lvl="8" marL="4114800" algn="l">
              <a:lnSpc>
                <a:spcPct val="90000"/>
              </a:lnSpc>
              <a:spcBef>
                <a:spcPts val="376"/>
              </a:spcBef>
              <a:spcAft>
                <a:spcPts val="0"/>
              </a:spcAft>
              <a:buClr>
                <a:srgbClr val="888888"/>
              </a:buClr>
              <a:buSzPts val="1200"/>
              <a:buNone/>
              <a:defRPr sz="1200">
                <a:solidFill>
                  <a:srgbClr val="888888"/>
                </a:solidFill>
              </a:defRPr>
            </a:lvl9pPr>
          </a:lstStyle>
          <a:p/>
        </p:txBody>
      </p:sp>
      <p:sp>
        <p:nvSpPr>
          <p:cNvPr id="26" name="Google Shape;26;p5"/>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o indholdsobjekter"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471488" y="2637014"/>
            <a:ext cx="2914650"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32" name="Google Shape;32;p6"/>
          <p:cNvSpPr txBox="1"/>
          <p:nvPr>
            <p:ph idx="2" type="body"/>
          </p:nvPr>
        </p:nvSpPr>
        <p:spPr>
          <a:xfrm>
            <a:off x="3471863" y="2637014"/>
            <a:ext cx="2914650"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33" name="Google Shape;33;p6"/>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ammenligning"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472384"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472382" y="2428348"/>
            <a:ext cx="2901255" cy="1190095"/>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6"/>
              </a:spcBef>
              <a:spcAft>
                <a:spcPts val="0"/>
              </a:spcAft>
              <a:buClr>
                <a:schemeClr val="dk1"/>
              </a:buClr>
              <a:buSzPts val="1499"/>
              <a:buNone/>
              <a:defRPr b="1" sz="1499"/>
            </a:lvl2pPr>
            <a:lvl3pPr indent="-228600" lvl="2" marL="1371600" algn="l">
              <a:lnSpc>
                <a:spcPct val="90000"/>
              </a:lnSpc>
              <a:spcBef>
                <a:spcPts val="376"/>
              </a:spcBef>
              <a:spcAft>
                <a:spcPts val="0"/>
              </a:spcAft>
              <a:buClr>
                <a:schemeClr val="dk1"/>
              </a:buClr>
              <a:buSzPts val="1351"/>
              <a:buNone/>
              <a:defRPr b="1" sz="1351"/>
            </a:lvl3pPr>
            <a:lvl4pPr indent="-228600" lvl="3" marL="1828800" algn="l">
              <a:lnSpc>
                <a:spcPct val="90000"/>
              </a:lnSpc>
              <a:spcBef>
                <a:spcPts val="376"/>
              </a:spcBef>
              <a:spcAft>
                <a:spcPts val="0"/>
              </a:spcAft>
              <a:buClr>
                <a:schemeClr val="dk1"/>
              </a:buClr>
              <a:buSzPts val="1200"/>
              <a:buNone/>
              <a:defRPr b="1" sz="1200"/>
            </a:lvl4pPr>
            <a:lvl5pPr indent="-228600" lvl="4" marL="2286000" algn="l">
              <a:lnSpc>
                <a:spcPct val="90000"/>
              </a:lnSpc>
              <a:spcBef>
                <a:spcPts val="376"/>
              </a:spcBef>
              <a:spcAft>
                <a:spcPts val="0"/>
              </a:spcAft>
              <a:buClr>
                <a:schemeClr val="dk1"/>
              </a:buClr>
              <a:buSzPts val="1200"/>
              <a:buNone/>
              <a:defRPr b="1" sz="1200"/>
            </a:lvl5pPr>
            <a:lvl6pPr indent="-228600" lvl="5" marL="2743200" algn="l">
              <a:lnSpc>
                <a:spcPct val="90000"/>
              </a:lnSpc>
              <a:spcBef>
                <a:spcPts val="376"/>
              </a:spcBef>
              <a:spcAft>
                <a:spcPts val="0"/>
              </a:spcAft>
              <a:buClr>
                <a:schemeClr val="dk1"/>
              </a:buClr>
              <a:buSzPts val="1200"/>
              <a:buNone/>
              <a:defRPr b="1" sz="1200"/>
            </a:lvl6pPr>
            <a:lvl7pPr indent="-228600" lvl="6" marL="3200400" algn="l">
              <a:lnSpc>
                <a:spcPct val="90000"/>
              </a:lnSpc>
              <a:spcBef>
                <a:spcPts val="376"/>
              </a:spcBef>
              <a:spcAft>
                <a:spcPts val="0"/>
              </a:spcAft>
              <a:buClr>
                <a:schemeClr val="dk1"/>
              </a:buClr>
              <a:buSzPts val="1200"/>
              <a:buNone/>
              <a:defRPr b="1" sz="1200"/>
            </a:lvl7pPr>
            <a:lvl8pPr indent="-228600" lvl="7" marL="3657600" algn="l">
              <a:lnSpc>
                <a:spcPct val="90000"/>
              </a:lnSpc>
              <a:spcBef>
                <a:spcPts val="376"/>
              </a:spcBef>
              <a:spcAft>
                <a:spcPts val="0"/>
              </a:spcAft>
              <a:buClr>
                <a:schemeClr val="dk1"/>
              </a:buClr>
              <a:buSzPts val="1200"/>
              <a:buNone/>
              <a:defRPr b="1" sz="1200"/>
            </a:lvl8pPr>
            <a:lvl9pPr indent="-228600" lvl="8" marL="4114800" algn="l">
              <a:lnSpc>
                <a:spcPct val="90000"/>
              </a:lnSpc>
              <a:spcBef>
                <a:spcPts val="376"/>
              </a:spcBef>
              <a:spcAft>
                <a:spcPts val="0"/>
              </a:spcAft>
              <a:buClr>
                <a:schemeClr val="dk1"/>
              </a:buClr>
              <a:buSzPts val="1200"/>
              <a:buNone/>
              <a:defRPr b="1" sz="1200"/>
            </a:lvl9pPr>
          </a:lstStyle>
          <a:p/>
        </p:txBody>
      </p:sp>
      <p:sp>
        <p:nvSpPr>
          <p:cNvPr id="39" name="Google Shape;39;p7"/>
          <p:cNvSpPr txBox="1"/>
          <p:nvPr>
            <p:ph idx="2" type="body"/>
          </p:nvPr>
        </p:nvSpPr>
        <p:spPr>
          <a:xfrm>
            <a:off x="472382" y="3618443"/>
            <a:ext cx="2901255" cy="5322183"/>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40" name="Google Shape;40;p7"/>
          <p:cNvSpPr txBox="1"/>
          <p:nvPr>
            <p:ph idx="3" type="body"/>
          </p:nvPr>
        </p:nvSpPr>
        <p:spPr>
          <a:xfrm>
            <a:off x="3471864" y="2428348"/>
            <a:ext cx="2915543" cy="1190095"/>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6"/>
              </a:spcBef>
              <a:spcAft>
                <a:spcPts val="0"/>
              </a:spcAft>
              <a:buClr>
                <a:schemeClr val="dk1"/>
              </a:buClr>
              <a:buSzPts val="1499"/>
              <a:buNone/>
              <a:defRPr b="1" sz="1499"/>
            </a:lvl2pPr>
            <a:lvl3pPr indent="-228600" lvl="2" marL="1371600" algn="l">
              <a:lnSpc>
                <a:spcPct val="90000"/>
              </a:lnSpc>
              <a:spcBef>
                <a:spcPts val="376"/>
              </a:spcBef>
              <a:spcAft>
                <a:spcPts val="0"/>
              </a:spcAft>
              <a:buClr>
                <a:schemeClr val="dk1"/>
              </a:buClr>
              <a:buSzPts val="1351"/>
              <a:buNone/>
              <a:defRPr b="1" sz="1351"/>
            </a:lvl3pPr>
            <a:lvl4pPr indent="-228600" lvl="3" marL="1828800" algn="l">
              <a:lnSpc>
                <a:spcPct val="90000"/>
              </a:lnSpc>
              <a:spcBef>
                <a:spcPts val="376"/>
              </a:spcBef>
              <a:spcAft>
                <a:spcPts val="0"/>
              </a:spcAft>
              <a:buClr>
                <a:schemeClr val="dk1"/>
              </a:buClr>
              <a:buSzPts val="1200"/>
              <a:buNone/>
              <a:defRPr b="1" sz="1200"/>
            </a:lvl4pPr>
            <a:lvl5pPr indent="-228600" lvl="4" marL="2286000" algn="l">
              <a:lnSpc>
                <a:spcPct val="90000"/>
              </a:lnSpc>
              <a:spcBef>
                <a:spcPts val="376"/>
              </a:spcBef>
              <a:spcAft>
                <a:spcPts val="0"/>
              </a:spcAft>
              <a:buClr>
                <a:schemeClr val="dk1"/>
              </a:buClr>
              <a:buSzPts val="1200"/>
              <a:buNone/>
              <a:defRPr b="1" sz="1200"/>
            </a:lvl5pPr>
            <a:lvl6pPr indent="-228600" lvl="5" marL="2743200" algn="l">
              <a:lnSpc>
                <a:spcPct val="90000"/>
              </a:lnSpc>
              <a:spcBef>
                <a:spcPts val="376"/>
              </a:spcBef>
              <a:spcAft>
                <a:spcPts val="0"/>
              </a:spcAft>
              <a:buClr>
                <a:schemeClr val="dk1"/>
              </a:buClr>
              <a:buSzPts val="1200"/>
              <a:buNone/>
              <a:defRPr b="1" sz="1200"/>
            </a:lvl6pPr>
            <a:lvl7pPr indent="-228600" lvl="6" marL="3200400" algn="l">
              <a:lnSpc>
                <a:spcPct val="90000"/>
              </a:lnSpc>
              <a:spcBef>
                <a:spcPts val="376"/>
              </a:spcBef>
              <a:spcAft>
                <a:spcPts val="0"/>
              </a:spcAft>
              <a:buClr>
                <a:schemeClr val="dk1"/>
              </a:buClr>
              <a:buSzPts val="1200"/>
              <a:buNone/>
              <a:defRPr b="1" sz="1200"/>
            </a:lvl7pPr>
            <a:lvl8pPr indent="-228600" lvl="7" marL="3657600" algn="l">
              <a:lnSpc>
                <a:spcPct val="90000"/>
              </a:lnSpc>
              <a:spcBef>
                <a:spcPts val="376"/>
              </a:spcBef>
              <a:spcAft>
                <a:spcPts val="0"/>
              </a:spcAft>
              <a:buClr>
                <a:schemeClr val="dk1"/>
              </a:buClr>
              <a:buSzPts val="1200"/>
              <a:buNone/>
              <a:defRPr b="1" sz="1200"/>
            </a:lvl8pPr>
            <a:lvl9pPr indent="-228600" lvl="8" marL="4114800" algn="l">
              <a:lnSpc>
                <a:spcPct val="90000"/>
              </a:lnSpc>
              <a:spcBef>
                <a:spcPts val="376"/>
              </a:spcBef>
              <a:spcAft>
                <a:spcPts val="0"/>
              </a:spcAft>
              <a:buClr>
                <a:schemeClr val="dk1"/>
              </a:buClr>
              <a:buSzPts val="1200"/>
              <a:buNone/>
              <a:defRPr b="1" sz="1200"/>
            </a:lvl9pPr>
          </a:lstStyle>
          <a:p/>
        </p:txBody>
      </p:sp>
      <p:sp>
        <p:nvSpPr>
          <p:cNvPr id="41" name="Google Shape;41;p7"/>
          <p:cNvSpPr txBox="1"/>
          <p:nvPr>
            <p:ph idx="4" type="body"/>
          </p:nvPr>
        </p:nvSpPr>
        <p:spPr>
          <a:xfrm>
            <a:off x="3471864" y="3618443"/>
            <a:ext cx="2915543" cy="5322183"/>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42" name="Google Shape;42;p7"/>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Kun titel"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om"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Indhold med billedtekst"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472381" y="660400"/>
            <a:ext cx="2211884" cy="23114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1"/>
              <a:buFont typeface="Calibri"/>
              <a:buNone/>
              <a:defRPr sz="240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2915546" y="1426287"/>
            <a:ext cx="3471863" cy="7039681"/>
          </a:xfrm>
          <a:prstGeom prst="rect">
            <a:avLst/>
          </a:prstGeom>
          <a:noFill/>
          <a:ln>
            <a:noFill/>
          </a:ln>
        </p:spPr>
        <p:txBody>
          <a:bodyPr anchorCtr="0" anchor="t" bIns="45700" lIns="91425" spcFirstLastPara="1" rIns="91425" wrap="square" tIns="45700">
            <a:normAutofit/>
          </a:bodyPr>
          <a:lstStyle>
            <a:lvl1pPr indent="-381063" lvl="0" marL="457200" algn="l">
              <a:lnSpc>
                <a:spcPct val="90000"/>
              </a:lnSpc>
              <a:spcBef>
                <a:spcPts val="750"/>
              </a:spcBef>
              <a:spcAft>
                <a:spcPts val="0"/>
              </a:spcAft>
              <a:buClr>
                <a:schemeClr val="dk1"/>
              </a:buClr>
              <a:buSzPts val="2401"/>
              <a:buChar char="•"/>
              <a:defRPr sz="2401"/>
            </a:lvl1pPr>
            <a:lvl2pPr indent="-361950" lvl="1" marL="914400" algn="l">
              <a:lnSpc>
                <a:spcPct val="90000"/>
              </a:lnSpc>
              <a:spcBef>
                <a:spcPts val="376"/>
              </a:spcBef>
              <a:spcAft>
                <a:spcPts val="0"/>
              </a:spcAft>
              <a:buClr>
                <a:schemeClr val="dk1"/>
              </a:buClr>
              <a:buSzPts val="2100"/>
              <a:buChar char="•"/>
              <a:defRPr sz="2100"/>
            </a:lvl2pPr>
            <a:lvl3pPr indent="-342900" lvl="2" marL="1371600" algn="l">
              <a:lnSpc>
                <a:spcPct val="90000"/>
              </a:lnSpc>
              <a:spcBef>
                <a:spcPts val="376"/>
              </a:spcBef>
              <a:spcAft>
                <a:spcPts val="0"/>
              </a:spcAft>
              <a:buClr>
                <a:schemeClr val="dk1"/>
              </a:buClr>
              <a:buSzPts val="1800"/>
              <a:buChar char="•"/>
              <a:defRPr sz="1800"/>
            </a:lvl3pPr>
            <a:lvl4pPr indent="-323786" lvl="3" marL="1828800" algn="l">
              <a:lnSpc>
                <a:spcPct val="90000"/>
              </a:lnSpc>
              <a:spcBef>
                <a:spcPts val="376"/>
              </a:spcBef>
              <a:spcAft>
                <a:spcPts val="0"/>
              </a:spcAft>
              <a:buClr>
                <a:schemeClr val="dk1"/>
              </a:buClr>
              <a:buSzPts val="1499"/>
              <a:buChar char="•"/>
              <a:defRPr sz="1499"/>
            </a:lvl4pPr>
            <a:lvl5pPr indent="-323786" lvl="4" marL="2286000" algn="l">
              <a:lnSpc>
                <a:spcPct val="90000"/>
              </a:lnSpc>
              <a:spcBef>
                <a:spcPts val="376"/>
              </a:spcBef>
              <a:spcAft>
                <a:spcPts val="0"/>
              </a:spcAft>
              <a:buClr>
                <a:schemeClr val="dk1"/>
              </a:buClr>
              <a:buSzPts val="1499"/>
              <a:buChar char="•"/>
              <a:defRPr sz="1499"/>
            </a:lvl5pPr>
            <a:lvl6pPr indent="-323786" lvl="5" marL="2743200" algn="l">
              <a:lnSpc>
                <a:spcPct val="90000"/>
              </a:lnSpc>
              <a:spcBef>
                <a:spcPts val="376"/>
              </a:spcBef>
              <a:spcAft>
                <a:spcPts val="0"/>
              </a:spcAft>
              <a:buClr>
                <a:schemeClr val="dk1"/>
              </a:buClr>
              <a:buSzPts val="1499"/>
              <a:buChar char="•"/>
              <a:defRPr sz="1499"/>
            </a:lvl6pPr>
            <a:lvl7pPr indent="-323786" lvl="6" marL="3200400" algn="l">
              <a:lnSpc>
                <a:spcPct val="90000"/>
              </a:lnSpc>
              <a:spcBef>
                <a:spcPts val="376"/>
              </a:spcBef>
              <a:spcAft>
                <a:spcPts val="0"/>
              </a:spcAft>
              <a:buClr>
                <a:schemeClr val="dk1"/>
              </a:buClr>
              <a:buSzPts val="1499"/>
              <a:buChar char="•"/>
              <a:defRPr sz="1499"/>
            </a:lvl7pPr>
            <a:lvl8pPr indent="-323786" lvl="7" marL="3657600" algn="l">
              <a:lnSpc>
                <a:spcPct val="90000"/>
              </a:lnSpc>
              <a:spcBef>
                <a:spcPts val="376"/>
              </a:spcBef>
              <a:spcAft>
                <a:spcPts val="0"/>
              </a:spcAft>
              <a:buClr>
                <a:schemeClr val="dk1"/>
              </a:buClr>
              <a:buSzPts val="1499"/>
              <a:buChar char="•"/>
              <a:defRPr sz="1499"/>
            </a:lvl8pPr>
            <a:lvl9pPr indent="-323786" lvl="8" marL="4114800" algn="l">
              <a:lnSpc>
                <a:spcPct val="90000"/>
              </a:lnSpc>
              <a:spcBef>
                <a:spcPts val="376"/>
              </a:spcBef>
              <a:spcAft>
                <a:spcPts val="0"/>
              </a:spcAft>
              <a:buClr>
                <a:schemeClr val="dk1"/>
              </a:buClr>
              <a:buSzPts val="1499"/>
              <a:buChar char="•"/>
              <a:defRPr sz="1499"/>
            </a:lvl9pPr>
          </a:lstStyle>
          <a:p/>
        </p:txBody>
      </p:sp>
      <p:sp>
        <p:nvSpPr>
          <p:cNvPr id="57" name="Google Shape;57;p10"/>
          <p:cNvSpPr txBox="1"/>
          <p:nvPr>
            <p:ph idx="2" type="body"/>
          </p:nvPr>
        </p:nvSpPr>
        <p:spPr>
          <a:xfrm>
            <a:off x="472381" y="2971800"/>
            <a:ext cx="2211884" cy="550562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6"/>
              </a:spcBef>
              <a:spcAft>
                <a:spcPts val="0"/>
              </a:spcAft>
              <a:buClr>
                <a:schemeClr val="dk1"/>
              </a:buClr>
              <a:buSzPts val="1050"/>
              <a:buNone/>
              <a:defRPr sz="1050"/>
            </a:lvl2pPr>
            <a:lvl3pPr indent="-228600" lvl="2" marL="1371600" algn="l">
              <a:lnSpc>
                <a:spcPct val="90000"/>
              </a:lnSpc>
              <a:spcBef>
                <a:spcPts val="376"/>
              </a:spcBef>
              <a:spcAft>
                <a:spcPts val="0"/>
              </a:spcAft>
              <a:buClr>
                <a:schemeClr val="dk1"/>
              </a:buClr>
              <a:buSzPts val="900"/>
              <a:buNone/>
              <a:defRPr sz="900"/>
            </a:lvl3pPr>
            <a:lvl4pPr indent="-228600" lvl="3" marL="1828800" algn="l">
              <a:lnSpc>
                <a:spcPct val="90000"/>
              </a:lnSpc>
              <a:spcBef>
                <a:spcPts val="376"/>
              </a:spcBef>
              <a:spcAft>
                <a:spcPts val="0"/>
              </a:spcAft>
              <a:buClr>
                <a:schemeClr val="dk1"/>
              </a:buClr>
              <a:buSzPts val="750"/>
              <a:buNone/>
              <a:defRPr sz="750"/>
            </a:lvl4pPr>
            <a:lvl5pPr indent="-228600" lvl="4" marL="2286000" algn="l">
              <a:lnSpc>
                <a:spcPct val="90000"/>
              </a:lnSpc>
              <a:spcBef>
                <a:spcPts val="376"/>
              </a:spcBef>
              <a:spcAft>
                <a:spcPts val="0"/>
              </a:spcAft>
              <a:buClr>
                <a:schemeClr val="dk1"/>
              </a:buClr>
              <a:buSzPts val="750"/>
              <a:buNone/>
              <a:defRPr sz="750"/>
            </a:lvl5pPr>
            <a:lvl6pPr indent="-228600" lvl="5" marL="2743200" algn="l">
              <a:lnSpc>
                <a:spcPct val="90000"/>
              </a:lnSpc>
              <a:spcBef>
                <a:spcPts val="376"/>
              </a:spcBef>
              <a:spcAft>
                <a:spcPts val="0"/>
              </a:spcAft>
              <a:buClr>
                <a:schemeClr val="dk1"/>
              </a:buClr>
              <a:buSzPts val="750"/>
              <a:buNone/>
              <a:defRPr sz="750"/>
            </a:lvl6pPr>
            <a:lvl7pPr indent="-228600" lvl="6" marL="3200400" algn="l">
              <a:lnSpc>
                <a:spcPct val="90000"/>
              </a:lnSpc>
              <a:spcBef>
                <a:spcPts val="376"/>
              </a:spcBef>
              <a:spcAft>
                <a:spcPts val="0"/>
              </a:spcAft>
              <a:buClr>
                <a:schemeClr val="dk1"/>
              </a:buClr>
              <a:buSzPts val="750"/>
              <a:buNone/>
              <a:defRPr sz="750"/>
            </a:lvl7pPr>
            <a:lvl8pPr indent="-228600" lvl="7" marL="3657600" algn="l">
              <a:lnSpc>
                <a:spcPct val="90000"/>
              </a:lnSpc>
              <a:spcBef>
                <a:spcPts val="376"/>
              </a:spcBef>
              <a:spcAft>
                <a:spcPts val="0"/>
              </a:spcAft>
              <a:buClr>
                <a:schemeClr val="dk1"/>
              </a:buClr>
              <a:buSzPts val="750"/>
              <a:buNone/>
              <a:defRPr sz="750"/>
            </a:lvl8pPr>
            <a:lvl9pPr indent="-228600" lvl="8" marL="4114800" algn="l">
              <a:lnSpc>
                <a:spcPct val="90000"/>
              </a:lnSpc>
              <a:spcBef>
                <a:spcPts val="376"/>
              </a:spcBef>
              <a:spcAft>
                <a:spcPts val="0"/>
              </a:spcAft>
              <a:buClr>
                <a:schemeClr val="dk1"/>
              </a:buClr>
              <a:buSzPts val="750"/>
              <a:buNone/>
              <a:defRPr sz="750"/>
            </a:lvl9pPr>
          </a:lstStyle>
          <a:p/>
        </p:txBody>
      </p:sp>
      <p:sp>
        <p:nvSpPr>
          <p:cNvPr id="58" name="Google Shape;58;p10"/>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llede med billedtekst"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472381" y="660400"/>
            <a:ext cx="2211884" cy="23114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1"/>
              <a:buFont typeface="Calibri"/>
              <a:buNone/>
              <a:defRPr sz="240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2915546" y="1426287"/>
            <a:ext cx="3471863" cy="7039681"/>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750"/>
              </a:spcBef>
              <a:spcAft>
                <a:spcPts val="0"/>
              </a:spcAft>
              <a:buClr>
                <a:schemeClr val="dk1"/>
              </a:buClr>
              <a:buSzPts val="2401"/>
              <a:buFont typeface="Arial"/>
              <a:buNone/>
              <a:defRPr b="0" i="0" sz="2401" u="none" cap="none" strike="noStrike">
                <a:solidFill>
                  <a:schemeClr val="dk1"/>
                </a:solidFill>
                <a:latin typeface="Calibri"/>
                <a:ea typeface="Calibri"/>
                <a:cs typeface="Calibri"/>
                <a:sym typeface="Calibri"/>
              </a:defRPr>
            </a:lvl1pPr>
            <a:lvl2pPr lvl="1" marR="0" rtl="0" algn="l">
              <a:lnSpc>
                <a:spcPct val="90000"/>
              </a:lnSpc>
              <a:spcBef>
                <a:spcPts val="376"/>
              </a:spcBef>
              <a:spcAft>
                <a:spcPts val="0"/>
              </a:spcAft>
              <a:buClr>
                <a:schemeClr val="dk1"/>
              </a:buClr>
              <a:buSzPts val="2100"/>
              <a:buFont typeface="Arial"/>
              <a:buNone/>
              <a:defRPr b="0" i="0" sz="2100" u="none" cap="none" strike="noStrike">
                <a:solidFill>
                  <a:schemeClr val="dk1"/>
                </a:solidFill>
                <a:latin typeface="Calibri"/>
                <a:ea typeface="Calibri"/>
                <a:cs typeface="Calibri"/>
                <a:sym typeface="Calibri"/>
              </a:defRPr>
            </a:lvl2pPr>
            <a:lvl3pPr lvl="2" marR="0" rtl="0" algn="l">
              <a:lnSpc>
                <a:spcPct val="90000"/>
              </a:lnSpc>
              <a:spcBef>
                <a:spcPts val="376"/>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4pPr>
            <a:lvl5pPr lvl="4"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5pPr>
            <a:lvl6pPr lvl="5"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6pPr>
            <a:lvl7pPr lvl="6"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7pPr>
            <a:lvl8pPr lvl="7"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8pPr>
            <a:lvl9pPr lvl="8"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9pPr>
          </a:lstStyle>
          <a:p/>
        </p:txBody>
      </p:sp>
      <p:sp>
        <p:nvSpPr>
          <p:cNvPr id="64" name="Google Shape;64;p11"/>
          <p:cNvSpPr txBox="1"/>
          <p:nvPr>
            <p:ph idx="1" type="body"/>
          </p:nvPr>
        </p:nvSpPr>
        <p:spPr>
          <a:xfrm>
            <a:off x="472381" y="2971800"/>
            <a:ext cx="2211884" cy="550562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6"/>
              </a:spcBef>
              <a:spcAft>
                <a:spcPts val="0"/>
              </a:spcAft>
              <a:buClr>
                <a:schemeClr val="dk1"/>
              </a:buClr>
              <a:buSzPts val="1050"/>
              <a:buNone/>
              <a:defRPr sz="1050"/>
            </a:lvl2pPr>
            <a:lvl3pPr indent="-228600" lvl="2" marL="1371600" algn="l">
              <a:lnSpc>
                <a:spcPct val="90000"/>
              </a:lnSpc>
              <a:spcBef>
                <a:spcPts val="376"/>
              </a:spcBef>
              <a:spcAft>
                <a:spcPts val="0"/>
              </a:spcAft>
              <a:buClr>
                <a:schemeClr val="dk1"/>
              </a:buClr>
              <a:buSzPts val="900"/>
              <a:buNone/>
              <a:defRPr sz="900"/>
            </a:lvl3pPr>
            <a:lvl4pPr indent="-228600" lvl="3" marL="1828800" algn="l">
              <a:lnSpc>
                <a:spcPct val="90000"/>
              </a:lnSpc>
              <a:spcBef>
                <a:spcPts val="376"/>
              </a:spcBef>
              <a:spcAft>
                <a:spcPts val="0"/>
              </a:spcAft>
              <a:buClr>
                <a:schemeClr val="dk1"/>
              </a:buClr>
              <a:buSzPts val="750"/>
              <a:buNone/>
              <a:defRPr sz="750"/>
            </a:lvl4pPr>
            <a:lvl5pPr indent="-228600" lvl="4" marL="2286000" algn="l">
              <a:lnSpc>
                <a:spcPct val="90000"/>
              </a:lnSpc>
              <a:spcBef>
                <a:spcPts val="376"/>
              </a:spcBef>
              <a:spcAft>
                <a:spcPts val="0"/>
              </a:spcAft>
              <a:buClr>
                <a:schemeClr val="dk1"/>
              </a:buClr>
              <a:buSzPts val="750"/>
              <a:buNone/>
              <a:defRPr sz="750"/>
            </a:lvl5pPr>
            <a:lvl6pPr indent="-228600" lvl="5" marL="2743200" algn="l">
              <a:lnSpc>
                <a:spcPct val="90000"/>
              </a:lnSpc>
              <a:spcBef>
                <a:spcPts val="376"/>
              </a:spcBef>
              <a:spcAft>
                <a:spcPts val="0"/>
              </a:spcAft>
              <a:buClr>
                <a:schemeClr val="dk1"/>
              </a:buClr>
              <a:buSzPts val="750"/>
              <a:buNone/>
              <a:defRPr sz="750"/>
            </a:lvl6pPr>
            <a:lvl7pPr indent="-228600" lvl="6" marL="3200400" algn="l">
              <a:lnSpc>
                <a:spcPct val="90000"/>
              </a:lnSpc>
              <a:spcBef>
                <a:spcPts val="376"/>
              </a:spcBef>
              <a:spcAft>
                <a:spcPts val="0"/>
              </a:spcAft>
              <a:buClr>
                <a:schemeClr val="dk1"/>
              </a:buClr>
              <a:buSzPts val="750"/>
              <a:buNone/>
              <a:defRPr sz="750"/>
            </a:lvl7pPr>
            <a:lvl8pPr indent="-228600" lvl="7" marL="3657600" algn="l">
              <a:lnSpc>
                <a:spcPct val="90000"/>
              </a:lnSpc>
              <a:spcBef>
                <a:spcPts val="376"/>
              </a:spcBef>
              <a:spcAft>
                <a:spcPts val="0"/>
              </a:spcAft>
              <a:buClr>
                <a:schemeClr val="dk1"/>
              </a:buClr>
              <a:buSzPts val="750"/>
              <a:buNone/>
              <a:defRPr sz="750"/>
            </a:lvl8pPr>
            <a:lvl9pPr indent="-228600" lvl="8" marL="4114800" algn="l">
              <a:lnSpc>
                <a:spcPct val="90000"/>
              </a:lnSpc>
              <a:spcBef>
                <a:spcPts val="376"/>
              </a:spcBef>
              <a:spcAft>
                <a:spcPts val="0"/>
              </a:spcAft>
              <a:buClr>
                <a:schemeClr val="dk1"/>
              </a:buClr>
              <a:buSzPts val="750"/>
              <a:buNone/>
              <a:defRPr sz="750"/>
            </a:lvl9pPr>
          </a:lstStyle>
          <a:p/>
        </p:txBody>
      </p:sp>
      <p:sp>
        <p:nvSpPr>
          <p:cNvPr id="65" name="Google Shape;65;p11"/>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3300"/>
              <a:buFont typeface="Calibri"/>
              <a:buNone/>
              <a:defRPr b="0" i="0" sz="33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471491" y="2637014"/>
            <a:ext cx="5915025" cy="6285266"/>
          </a:xfrm>
          <a:prstGeom prst="rect">
            <a:avLst/>
          </a:prstGeom>
          <a:noFill/>
          <a:ln>
            <a:noFill/>
          </a:ln>
        </p:spPr>
        <p:txBody>
          <a:bodyPr anchorCtr="0" anchor="t" bIns="45700" lIns="91425" spcFirstLastPara="1" rIns="91425" wrap="square" tIns="45700">
            <a:norm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376"/>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786" lvl="2" marL="1371600" marR="0" rtl="0" algn="l">
              <a:lnSpc>
                <a:spcPct val="90000"/>
              </a:lnSpc>
              <a:spcBef>
                <a:spcPts val="376"/>
              </a:spcBef>
              <a:spcAft>
                <a:spcPts val="0"/>
              </a:spcAft>
              <a:buClr>
                <a:schemeClr val="dk1"/>
              </a:buClr>
              <a:buSzPts val="1499"/>
              <a:buFont typeface="Arial"/>
              <a:buChar char="•"/>
              <a:defRPr b="0" i="0" sz="1499" u="none" cap="none" strike="noStrike">
                <a:solidFill>
                  <a:schemeClr val="dk1"/>
                </a:solidFill>
                <a:latin typeface="Calibri"/>
                <a:ea typeface="Calibri"/>
                <a:cs typeface="Calibri"/>
                <a:sym typeface="Calibri"/>
              </a:defRPr>
            </a:lvl3pPr>
            <a:lvl4pPr indent="-314388" lvl="3" marL="18288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4pPr>
            <a:lvl5pPr indent="-314388" lvl="4" marL="22860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5pPr>
            <a:lvl6pPr indent="-314388" lvl="5" marL="27432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6pPr>
            <a:lvl7pPr indent="-314388" lvl="6" marL="32004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7pPr>
            <a:lvl8pPr indent="-314388" lvl="7" marL="36576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8pPr>
            <a:lvl9pPr indent="-314388" lvl="8" marL="41148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rgbClr val="888888"/>
                </a:solidFill>
                <a:latin typeface="Calibri"/>
                <a:ea typeface="Calibri"/>
                <a:cs typeface="Calibri"/>
                <a:sym typeface="Calibri"/>
              </a:defRPr>
            </a:lvl1pPr>
            <a:lvl2pPr indent="0" lvl="1" marL="0" marR="0" rtl="0" algn="r">
              <a:spcBef>
                <a:spcPts val="0"/>
              </a:spcBef>
              <a:buNone/>
              <a:defRPr b="0" i="0" sz="900" u="none" cap="none" strike="noStrike">
                <a:solidFill>
                  <a:srgbClr val="888888"/>
                </a:solidFill>
                <a:latin typeface="Calibri"/>
                <a:ea typeface="Calibri"/>
                <a:cs typeface="Calibri"/>
                <a:sym typeface="Calibri"/>
              </a:defRPr>
            </a:lvl2pPr>
            <a:lvl3pPr indent="0" lvl="2" marL="0" marR="0" rtl="0" algn="r">
              <a:spcBef>
                <a:spcPts val="0"/>
              </a:spcBef>
              <a:buNone/>
              <a:defRPr b="0" i="0" sz="900" u="none" cap="none" strike="noStrike">
                <a:solidFill>
                  <a:srgbClr val="888888"/>
                </a:solidFill>
                <a:latin typeface="Calibri"/>
                <a:ea typeface="Calibri"/>
                <a:cs typeface="Calibri"/>
                <a:sym typeface="Calibri"/>
              </a:defRPr>
            </a:lvl3pPr>
            <a:lvl4pPr indent="0" lvl="3" marL="0" marR="0" rtl="0" algn="r">
              <a:spcBef>
                <a:spcPts val="0"/>
              </a:spcBef>
              <a:buNone/>
              <a:defRPr b="0" i="0" sz="900" u="none" cap="none" strike="noStrike">
                <a:solidFill>
                  <a:srgbClr val="888888"/>
                </a:solidFill>
                <a:latin typeface="Calibri"/>
                <a:ea typeface="Calibri"/>
                <a:cs typeface="Calibri"/>
                <a:sym typeface="Calibri"/>
              </a:defRPr>
            </a:lvl4pPr>
            <a:lvl5pPr indent="0" lvl="4" marL="0" marR="0" rtl="0" algn="r">
              <a:spcBef>
                <a:spcPts val="0"/>
              </a:spcBef>
              <a:buNone/>
              <a:defRPr b="0" i="0" sz="900" u="none" cap="none" strike="noStrike">
                <a:solidFill>
                  <a:srgbClr val="888888"/>
                </a:solidFill>
                <a:latin typeface="Calibri"/>
                <a:ea typeface="Calibri"/>
                <a:cs typeface="Calibri"/>
                <a:sym typeface="Calibri"/>
              </a:defRPr>
            </a:lvl5pPr>
            <a:lvl6pPr indent="0" lvl="5" marL="0" marR="0" rtl="0" algn="r">
              <a:spcBef>
                <a:spcPts val="0"/>
              </a:spcBef>
              <a:buNone/>
              <a:defRPr b="0" i="0" sz="900" u="none" cap="none" strike="noStrike">
                <a:solidFill>
                  <a:srgbClr val="888888"/>
                </a:solidFill>
                <a:latin typeface="Calibri"/>
                <a:ea typeface="Calibri"/>
                <a:cs typeface="Calibri"/>
                <a:sym typeface="Calibri"/>
              </a:defRPr>
            </a:lvl6pPr>
            <a:lvl7pPr indent="0" lvl="6" marL="0" marR="0" rtl="0" algn="r">
              <a:spcBef>
                <a:spcPts val="0"/>
              </a:spcBef>
              <a:buNone/>
              <a:defRPr b="0" i="0" sz="900" u="none" cap="none" strike="noStrike">
                <a:solidFill>
                  <a:srgbClr val="888888"/>
                </a:solidFill>
                <a:latin typeface="Calibri"/>
                <a:ea typeface="Calibri"/>
                <a:cs typeface="Calibri"/>
                <a:sym typeface="Calibri"/>
              </a:defRPr>
            </a:lvl7pPr>
            <a:lvl8pPr indent="0" lvl="7" marL="0" marR="0" rtl="0" algn="r">
              <a:spcBef>
                <a:spcPts val="0"/>
              </a:spcBef>
              <a:buNone/>
              <a:defRPr b="0" i="0" sz="900" u="none" cap="none" strike="noStrike">
                <a:solidFill>
                  <a:srgbClr val="888888"/>
                </a:solidFill>
                <a:latin typeface="Calibri"/>
                <a:ea typeface="Calibri"/>
                <a:cs typeface="Calibri"/>
                <a:sym typeface="Calibri"/>
              </a:defRPr>
            </a:lvl8pPr>
            <a:lvl9pPr indent="0" lvl="8" marL="0" marR="0" rtl="0" algn="r">
              <a:spcBef>
                <a:spcPts val="0"/>
              </a:spcBef>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a-DK"/>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Google Shape;84;p1"/>
          <p:cNvSpPr txBox="1"/>
          <p:nvPr>
            <p:ph idx="1" type="body"/>
          </p:nvPr>
        </p:nvSpPr>
        <p:spPr>
          <a:xfrm>
            <a:off x="468683" y="866275"/>
            <a:ext cx="5914800" cy="787553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t/>
            </a:r>
            <a:endParaRPr b="1" sz="1800">
              <a:latin typeface="Arial"/>
              <a:ea typeface="Arial"/>
              <a:cs typeface="Arial"/>
              <a:sym typeface="Arial"/>
            </a:endParaRPr>
          </a:p>
          <a:p>
            <a:pPr indent="0" lvl="0" marL="0" rtl="0" algn="l">
              <a:lnSpc>
                <a:spcPct val="90000"/>
              </a:lnSpc>
              <a:spcBef>
                <a:spcPts val="750"/>
              </a:spcBef>
              <a:spcAft>
                <a:spcPts val="0"/>
              </a:spcAft>
              <a:buClr>
                <a:schemeClr val="dk1"/>
              </a:buClr>
              <a:buSzPts val="1800"/>
              <a:buNone/>
            </a:pPr>
            <a:r>
              <a:rPr b="1" lang="da-DK" sz="1800">
                <a:latin typeface="Arial"/>
                <a:ea typeface="Arial"/>
                <a:cs typeface="Arial"/>
                <a:sym typeface="Arial"/>
              </a:rPr>
              <a:t>Vejledning  </a:t>
            </a:r>
            <a:endParaRPr/>
          </a:p>
          <a:p>
            <a:pPr indent="0" lvl="0" marL="0" rtl="0" algn="l">
              <a:lnSpc>
                <a:spcPct val="90000"/>
              </a:lnSpc>
              <a:spcBef>
                <a:spcPts val="750"/>
              </a:spcBef>
              <a:spcAft>
                <a:spcPts val="0"/>
              </a:spcAft>
              <a:buClr>
                <a:srgbClr val="000000"/>
              </a:buClr>
              <a:buSzPts val="1400"/>
              <a:buNone/>
            </a:pPr>
            <a:r>
              <a:rPr lang="da-DK" sz="1400">
                <a:solidFill>
                  <a:srgbClr val="000000"/>
                </a:solidFill>
                <a:latin typeface="Arial"/>
                <a:ea typeface="Arial"/>
                <a:cs typeface="Arial"/>
                <a:sym typeface="Arial"/>
              </a:rPr>
              <a:t>Vejledning til udvælgelse af målinger </a:t>
            </a:r>
            <a:endParaRPr/>
          </a:p>
          <a:p>
            <a:pPr indent="0" lvl="0" marL="0" rtl="0" algn="l">
              <a:lnSpc>
                <a:spcPct val="90000"/>
              </a:lnSpc>
              <a:spcBef>
                <a:spcPts val="750"/>
              </a:spcBef>
              <a:spcAft>
                <a:spcPts val="0"/>
              </a:spcAft>
              <a:buClr>
                <a:schemeClr val="dk1"/>
              </a:buClr>
              <a:buSzPts val="1800"/>
              <a:buNone/>
            </a:pPr>
            <a:r>
              <a:t/>
            </a:r>
            <a:endParaRPr b="1" sz="1800">
              <a:solidFill>
                <a:srgbClr val="000000"/>
              </a:solidFill>
              <a:latin typeface="Arial"/>
              <a:ea typeface="Arial"/>
              <a:cs typeface="Arial"/>
              <a:sym typeface="Arial"/>
            </a:endParaRPr>
          </a:p>
          <a:p>
            <a:pPr indent="-228600" lvl="0" marL="228600" rtl="0" algn="l">
              <a:lnSpc>
                <a:spcPct val="90000"/>
              </a:lnSpc>
              <a:spcBef>
                <a:spcPts val="750"/>
              </a:spcBef>
              <a:spcAft>
                <a:spcPts val="0"/>
              </a:spcAft>
              <a:buClr>
                <a:schemeClr val="dk1"/>
              </a:buClr>
              <a:buSzPts val="1200"/>
              <a:buFont typeface="Calibri"/>
              <a:buAutoNum type="arabicPeriod"/>
            </a:pPr>
            <a:r>
              <a:rPr lang="da-DK" sz="1200"/>
              <a:t>For at finde ud af, om I har de målinger, I har brug for på jeres skole, kan det for jer være hensigtsmæssigt at overveje:</a:t>
            </a:r>
            <a:endParaRPr/>
          </a:p>
          <a:p>
            <a:pPr indent="-171429" lvl="1" marL="514286" rtl="0" algn="l">
              <a:lnSpc>
                <a:spcPct val="90000"/>
              </a:lnSpc>
              <a:spcBef>
                <a:spcPts val="376"/>
              </a:spcBef>
              <a:spcAft>
                <a:spcPts val="0"/>
              </a:spcAft>
              <a:buClr>
                <a:schemeClr val="dk1"/>
              </a:buClr>
              <a:buSzPts val="1200"/>
              <a:buChar char="•"/>
            </a:pPr>
            <a:r>
              <a:rPr lang="da-DK" sz="1200"/>
              <a:t>Hvilken viden om jeres elevers trivsel, I har brug for på skolen?</a:t>
            </a:r>
            <a:endParaRPr/>
          </a:p>
          <a:p>
            <a:pPr indent="-171429" lvl="1" marL="514286" rtl="0" algn="l">
              <a:lnSpc>
                <a:spcPct val="90000"/>
              </a:lnSpc>
              <a:spcBef>
                <a:spcPts val="376"/>
              </a:spcBef>
              <a:spcAft>
                <a:spcPts val="0"/>
              </a:spcAft>
              <a:buClr>
                <a:schemeClr val="dk1"/>
              </a:buClr>
              <a:buSzPts val="1200"/>
              <a:buChar char="•"/>
            </a:pPr>
            <a:r>
              <a:rPr lang="da-DK" sz="1200"/>
              <a:t>Hvilken viden om jeres elevers trivsel, I har brug for i klassen?</a:t>
            </a:r>
            <a:endParaRPr/>
          </a:p>
          <a:p>
            <a:pPr indent="-171429" lvl="1" marL="514286" rtl="0" algn="l">
              <a:lnSpc>
                <a:spcPct val="90000"/>
              </a:lnSpc>
              <a:spcBef>
                <a:spcPts val="376"/>
              </a:spcBef>
              <a:spcAft>
                <a:spcPts val="0"/>
              </a:spcAft>
              <a:buClr>
                <a:schemeClr val="dk1"/>
              </a:buClr>
              <a:buSzPts val="1200"/>
              <a:buChar char="•"/>
            </a:pPr>
            <a:r>
              <a:rPr lang="da-DK" sz="1200"/>
              <a:t>Hvilken viden om jeres elevers trivsel, I har brug for på individniveau?</a:t>
            </a:r>
            <a:endParaRPr/>
          </a:p>
          <a:p>
            <a:pPr indent="-171429" lvl="1" marL="514286" rtl="0" algn="l">
              <a:lnSpc>
                <a:spcPct val="90000"/>
              </a:lnSpc>
              <a:spcBef>
                <a:spcPts val="376"/>
              </a:spcBef>
              <a:spcAft>
                <a:spcPts val="0"/>
              </a:spcAft>
              <a:buClr>
                <a:schemeClr val="dk1"/>
              </a:buClr>
              <a:buSzPts val="1200"/>
              <a:buChar char="•"/>
            </a:pPr>
            <a:r>
              <a:rPr lang="da-DK" sz="1200"/>
              <a:t>Hvilke målinger laver I nu?</a:t>
            </a:r>
            <a:endParaRPr/>
          </a:p>
          <a:p>
            <a:pPr indent="-171429" lvl="1" marL="514286" rtl="0" algn="l">
              <a:lnSpc>
                <a:spcPct val="90000"/>
              </a:lnSpc>
              <a:spcBef>
                <a:spcPts val="376"/>
              </a:spcBef>
              <a:spcAft>
                <a:spcPts val="0"/>
              </a:spcAft>
              <a:buClr>
                <a:schemeClr val="dk1"/>
              </a:buClr>
              <a:buSzPts val="1200"/>
              <a:buChar char="•"/>
            </a:pPr>
            <a:r>
              <a:rPr lang="da-DK" sz="1200"/>
              <a:t>Hvilken viden får I fra dem?</a:t>
            </a:r>
            <a:endParaRPr/>
          </a:p>
          <a:p>
            <a:pPr indent="-171429" lvl="1" marL="514286" rtl="0" algn="l">
              <a:lnSpc>
                <a:spcPct val="90000"/>
              </a:lnSpc>
              <a:spcBef>
                <a:spcPts val="376"/>
              </a:spcBef>
              <a:spcAft>
                <a:spcPts val="0"/>
              </a:spcAft>
              <a:buClr>
                <a:schemeClr val="dk1"/>
              </a:buClr>
              <a:buSzPts val="1200"/>
              <a:buChar char="•"/>
            </a:pPr>
            <a:r>
              <a:rPr lang="da-DK" sz="1200"/>
              <a:t>Hvilke målinger</a:t>
            </a:r>
            <a:r>
              <a:rPr i="1" lang="da-DK" sz="1200"/>
              <a:t> skal</a:t>
            </a:r>
            <a:r>
              <a:rPr lang="da-DK" sz="1200"/>
              <a:t> I</a:t>
            </a:r>
            <a:r>
              <a:rPr i="1" lang="da-DK" sz="1200"/>
              <a:t> </a:t>
            </a:r>
            <a:r>
              <a:rPr lang="da-DK" sz="1200"/>
              <a:t>lave på trivselsområdet (lovpligtige målinger), og hvilken viden får I herfra? </a:t>
            </a:r>
            <a:endParaRPr/>
          </a:p>
          <a:p>
            <a:pPr indent="0" lvl="1" marL="342857" rtl="0" algn="l">
              <a:lnSpc>
                <a:spcPct val="90000"/>
              </a:lnSpc>
              <a:spcBef>
                <a:spcPts val="376"/>
              </a:spcBef>
              <a:spcAft>
                <a:spcPts val="0"/>
              </a:spcAft>
              <a:buClr>
                <a:schemeClr val="dk1"/>
              </a:buClr>
              <a:buSzPts val="1200"/>
              <a:buNone/>
            </a:pPr>
            <a:r>
              <a:t/>
            </a:r>
            <a:endParaRPr sz="1200"/>
          </a:p>
          <a:p>
            <a:pPr indent="-228600" lvl="0" marL="228600" rtl="0" algn="l">
              <a:lnSpc>
                <a:spcPct val="90000"/>
              </a:lnSpc>
              <a:spcBef>
                <a:spcPts val="750"/>
              </a:spcBef>
              <a:spcAft>
                <a:spcPts val="0"/>
              </a:spcAft>
              <a:buClr>
                <a:schemeClr val="dk1"/>
              </a:buClr>
              <a:buSzPts val="1200"/>
              <a:buFont typeface="Calibri"/>
              <a:buAutoNum type="arabicPeriod"/>
            </a:pPr>
            <a:r>
              <a:rPr lang="da-DK" sz="1200"/>
              <a:t>Når I har overvejet dette, ved I, om I har brug for andre målinger end de lovpligtige, og hvilken viden I derudover mangler.</a:t>
            </a:r>
            <a:br>
              <a:rPr lang="da-DK" sz="1200"/>
            </a:br>
            <a:endParaRPr sz="1200"/>
          </a:p>
          <a:p>
            <a:pPr indent="-228600" lvl="0" marL="228600" rtl="0" algn="l">
              <a:lnSpc>
                <a:spcPct val="90000"/>
              </a:lnSpc>
              <a:spcBef>
                <a:spcPts val="750"/>
              </a:spcBef>
              <a:spcAft>
                <a:spcPts val="0"/>
              </a:spcAft>
              <a:buClr>
                <a:schemeClr val="dk1"/>
              </a:buClr>
              <a:buSzPts val="1200"/>
              <a:buFont typeface="Calibri"/>
              <a:buAutoNum type="arabicPeriod"/>
            </a:pPr>
            <a:r>
              <a:rPr lang="da-DK" sz="1200"/>
              <a:t>Når I skal beslutte, hvilke målinger I vil gennemføre på jeres skole, er det relevant at overveje: Hvilken målemetode skal I bruge for at få den viden, I efterspørger?</a:t>
            </a:r>
            <a:endParaRPr/>
          </a:p>
          <a:p>
            <a:pPr indent="0" lvl="0" marL="0" rtl="0" algn="l">
              <a:lnSpc>
                <a:spcPct val="90000"/>
              </a:lnSpc>
              <a:spcBef>
                <a:spcPts val="750"/>
              </a:spcBef>
              <a:spcAft>
                <a:spcPts val="0"/>
              </a:spcAft>
              <a:buClr>
                <a:schemeClr val="dk1"/>
              </a:buClr>
              <a:buSzPts val="1200"/>
              <a:buNone/>
            </a:pPr>
            <a:r>
              <a:t/>
            </a:r>
            <a:endParaRPr sz="1200"/>
          </a:p>
          <a:p>
            <a:pPr indent="-171429" lvl="1" marL="514286" rtl="0" algn="l">
              <a:lnSpc>
                <a:spcPct val="90000"/>
              </a:lnSpc>
              <a:spcBef>
                <a:spcPts val="376"/>
              </a:spcBef>
              <a:spcAft>
                <a:spcPts val="0"/>
              </a:spcAft>
              <a:buClr>
                <a:schemeClr val="dk1"/>
              </a:buClr>
              <a:buSzPts val="1200"/>
              <a:buChar char="•"/>
            </a:pPr>
            <a:r>
              <a:rPr b="1" lang="da-DK" sz="1200"/>
              <a:t>Kvantitative målinger </a:t>
            </a:r>
            <a:br>
              <a:rPr b="1" lang="da-DK" sz="1200"/>
            </a:br>
            <a:r>
              <a:rPr lang="da-DK" sz="1200"/>
              <a:t>- s</a:t>
            </a:r>
            <a:r>
              <a:rPr lang="da-DK" sz="1200"/>
              <a:t>om f.eks. spørgeskemaundersøgelser kan give overblik over klassens og skolens trivsel og herunder, hvor det går godt, og hvor der kan være brug for mere opmærksomhed. Spørgeskemaer kan ikke give et detaljeret indblik i årsager til, at eleverne trives eller ikke trives. Spørgeskemaet kan heller ikke anvendes til at forklare, hvilke trivselsproblemer den enkelte måtte have. Hvis man skal have større indblik i den enkelte elevs trivsel, eller have en dybere forståelse for hvorfor det går godt nogle steder og mindre godt andre steder, er det de kvalitative metoder man skal benytte.</a:t>
            </a:r>
            <a:endParaRPr/>
          </a:p>
          <a:p>
            <a:pPr indent="-171429" lvl="1" marL="514286" rtl="0" algn="l">
              <a:lnSpc>
                <a:spcPct val="90000"/>
              </a:lnSpc>
              <a:spcBef>
                <a:spcPts val="376"/>
              </a:spcBef>
              <a:spcAft>
                <a:spcPts val="0"/>
              </a:spcAft>
              <a:buClr>
                <a:schemeClr val="dk1"/>
              </a:buClr>
              <a:buSzPts val="1200"/>
              <a:buChar char="•"/>
            </a:pPr>
            <a:r>
              <a:rPr b="1" lang="da-DK" sz="1200"/>
              <a:t>Kvalitative metoder </a:t>
            </a:r>
            <a:br>
              <a:rPr b="1" lang="da-DK" sz="1200"/>
            </a:br>
            <a:r>
              <a:rPr lang="da-DK" sz="1200"/>
              <a:t>Det kan f.eks. være systematiske elevsamtaler eller klassedialoger. Ud over at give indblik i enkeltpersoners trivsel, har kvalitative metoder potentialer til at skabe en tættere relation mellem elev og underviser, fordi eleven føler sig set og lyttet til. De kvalitative målinger kan også bidrage til gensidig forventningsafstemning om fremtidige trivselsindsatser.</a:t>
            </a:r>
            <a:endParaRPr/>
          </a:p>
          <a:p>
            <a:pPr indent="0" lvl="1" marL="342857" rtl="0" algn="l">
              <a:lnSpc>
                <a:spcPct val="90000"/>
              </a:lnSpc>
              <a:spcBef>
                <a:spcPts val="376"/>
              </a:spcBef>
              <a:spcAft>
                <a:spcPts val="0"/>
              </a:spcAft>
              <a:buClr>
                <a:schemeClr val="dk1"/>
              </a:buClr>
              <a:buSzPts val="1200"/>
              <a:buNone/>
            </a:pPr>
            <a:r>
              <a:t/>
            </a:r>
            <a:endParaRPr sz="1200"/>
          </a:p>
        </p:txBody>
      </p:sp>
      <p:sp>
        <p:nvSpPr>
          <p:cNvPr id="85" name="Google Shape;85;p1"/>
          <p:cNvSpPr/>
          <p:nvPr/>
        </p:nvSpPr>
        <p:spPr>
          <a:xfrm>
            <a:off x="-5834" y="2"/>
            <a:ext cx="6863835" cy="866272"/>
          </a:xfrm>
          <a:prstGeom prst="rect">
            <a:avLst/>
          </a:prstGeom>
          <a:solidFill>
            <a:srgbClr val="CC54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txBox="1"/>
          <p:nvPr/>
        </p:nvSpPr>
        <p:spPr>
          <a:xfrm>
            <a:off x="1041817" y="49363"/>
            <a:ext cx="8116473" cy="866272"/>
          </a:xfrm>
          <a:prstGeom prst="rect">
            <a:avLst/>
          </a:prstGeom>
          <a:noFill/>
          <a:ln>
            <a:noFill/>
          </a:ln>
        </p:spPr>
        <p:txBody>
          <a:bodyPr anchorCtr="0" anchor="ctr" bIns="45700" lIns="91425" spcFirstLastPara="1" rIns="91425" wrap="square" tIns="45700">
            <a:normAutofit/>
          </a:bodyPr>
          <a:lstStyle/>
          <a:p>
            <a:pPr indent="0" lvl="0" marL="0" marR="0" rtl="0" algn="l">
              <a:lnSpc>
                <a:spcPct val="80000"/>
              </a:lnSpc>
              <a:spcBef>
                <a:spcPts val="0"/>
              </a:spcBef>
              <a:spcAft>
                <a:spcPts val="0"/>
              </a:spcAft>
              <a:buClr>
                <a:schemeClr val="dk1"/>
              </a:buClr>
              <a:buSzPts val="2220"/>
              <a:buFont typeface="Calibri"/>
              <a:buNone/>
            </a:pPr>
            <a:r>
              <a:t/>
            </a:r>
            <a:endParaRPr b="0" i="0" sz="2220" u="none" cap="none" strike="noStrike">
              <a:solidFill>
                <a:schemeClr val="lt1"/>
              </a:solidFill>
              <a:latin typeface="Arial"/>
              <a:ea typeface="Arial"/>
              <a:cs typeface="Arial"/>
              <a:sym typeface="Arial"/>
            </a:endParaRPr>
          </a:p>
          <a:p>
            <a:pPr indent="0" lvl="0" marL="0" marR="0" rtl="0" algn="l">
              <a:lnSpc>
                <a:spcPct val="80000"/>
              </a:lnSpc>
              <a:spcBef>
                <a:spcPts val="0"/>
              </a:spcBef>
              <a:spcAft>
                <a:spcPts val="0"/>
              </a:spcAft>
              <a:buClr>
                <a:schemeClr val="lt1"/>
              </a:buClr>
              <a:buSzPts val="2405"/>
              <a:buFont typeface="Arial"/>
              <a:buNone/>
            </a:pPr>
            <a:r>
              <a:rPr b="0" i="0" lang="da-DK" sz="2405" u="none" cap="none" strike="noStrike">
                <a:solidFill>
                  <a:schemeClr val="lt1"/>
                </a:solidFill>
                <a:latin typeface="Arial"/>
                <a:ea typeface="Arial"/>
                <a:cs typeface="Arial"/>
                <a:sym typeface="Arial"/>
              </a:rPr>
              <a:t>Meningsfulde målinger  </a:t>
            </a:r>
            <a:endParaRPr/>
          </a:p>
          <a:p>
            <a:pPr indent="0" lvl="0" marL="0" marR="0" rtl="0" algn="l">
              <a:lnSpc>
                <a:spcPct val="80000"/>
              </a:lnSpc>
              <a:spcBef>
                <a:spcPts val="0"/>
              </a:spcBef>
              <a:spcAft>
                <a:spcPts val="0"/>
              </a:spcAft>
              <a:buClr>
                <a:schemeClr val="lt1"/>
              </a:buClr>
              <a:buSzPts val="1572"/>
              <a:buFont typeface="Calibri"/>
              <a:buNone/>
            </a:pPr>
            <a:r>
              <a:rPr b="1" i="0" lang="da-DK" sz="1572" u="none" cap="none" strike="noStrike">
                <a:solidFill>
                  <a:schemeClr val="lt1"/>
                </a:solidFill>
                <a:latin typeface="Calibri"/>
                <a:ea typeface="Calibri"/>
                <a:cs typeface="Calibri"/>
                <a:sym typeface="Calibri"/>
              </a:rPr>
              <a:t>Vejledning til udvælgelse af målinger</a:t>
            </a:r>
            <a:endParaRPr b="0" i="0" sz="1572" u="none" cap="none" strike="noStrike">
              <a:solidFill>
                <a:schemeClr val="lt1"/>
              </a:solidFill>
              <a:latin typeface="Calibri"/>
              <a:ea typeface="Calibri"/>
              <a:cs typeface="Calibri"/>
              <a:sym typeface="Calibri"/>
            </a:endParaRPr>
          </a:p>
          <a:p>
            <a:pPr indent="0" lvl="0" marL="0" marR="0" rtl="0" algn="l">
              <a:lnSpc>
                <a:spcPct val="80000"/>
              </a:lnSpc>
              <a:spcBef>
                <a:spcPts val="0"/>
              </a:spcBef>
              <a:spcAft>
                <a:spcPts val="0"/>
              </a:spcAft>
              <a:buClr>
                <a:schemeClr val="dk1"/>
              </a:buClr>
              <a:buSzPts val="2220"/>
              <a:buFont typeface="Calibri"/>
              <a:buNone/>
            </a:pPr>
            <a:r>
              <a:t/>
            </a:r>
            <a:endParaRPr b="1" i="0" sz="2220" u="none" cap="none" strike="noStrike">
              <a:solidFill>
                <a:schemeClr val="lt1"/>
              </a:solidFill>
              <a:latin typeface="Arial"/>
              <a:ea typeface="Arial"/>
              <a:cs typeface="Arial"/>
              <a:sym typeface="Arial"/>
            </a:endParaRPr>
          </a:p>
        </p:txBody>
      </p:sp>
      <p:sp>
        <p:nvSpPr>
          <p:cNvPr id="87" name="Google Shape;87;p1"/>
          <p:cNvSpPr txBox="1"/>
          <p:nvPr/>
        </p:nvSpPr>
        <p:spPr>
          <a:xfrm>
            <a:off x="6458707" y="9501971"/>
            <a:ext cx="412842"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da-DK" sz="1400" u="none" cap="none" strike="noStrike">
                <a:solidFill>
                  <a:schemeClr val="dk1"/>
                </a:solidFill>
                <a:latin typeface="Arial"/>
                <a:ea typeface="Arial"/>
                <a:cs typeface="Arial"/>
                <a:sym typeface="Arial"/>
              </a:rPr>
              <a:t>1</a:t>
            </a:r>
            <a:endParaRPr/>
          </a:p>
        </p:txBody>
      </p:sp>
      <p:grpSp>
        <p:nvGrpSpPr>
          <p:cNvPr id="88" name="Google Shape;88;p1"/>
          <p:cNvGrpSpPr/>
          <p:nvPr/>
        </p:nvGrpSpPr>
        <p:grpSpPr>
          <a:xfrm>
            <a:off x="336640" y="133649"/>
            <a:ext cx="703729" cy="597735"/>
            <a:chOff x="336640" y="133649"/>
            <a:chExt cx="703729" cy="597735"/>
          </a:xfrm>
        </p:grpSpPr>
        <p:sp>
          <p:nvSpPr>
            <p:cNvPr id="89" name="Google Shape;89;p1"/>
            <p:cNvSpPr/>
            <p:nvPr/>
          </p:nvSpPr>
          <p:spPr>
            <a:xfrm>
              <a:off x="384424" y="518528"/>
              <a:ext cx="112944" cy="212856"/>
            </a:xfrm>
            <a:custGeom>
              <a:rect b="b" l="l" r="r" t="t"/>
              <a:pathLst>
                <a:path extrusionOk="0" h="212856" w="112944">
                  <a:moveTo>
                    <a:pt x="0" y="86735"/>
                  </a:moveTo>
                  <a:lnTo>
                    <a:pt x="0" y="200983"/>
                  </a:lnTo>
                  <a:cubicBezTo>
                    <a:pt x="0" y="207933"/>
                    <a:pt x="5647" y="213725"/>
                    <a:pt x="12742" y="213725"/>
                  </a:cubicBezTo>
                  <a:lnTo>
                    <a:pt x="101071" y="213725"/>
                  </a:lnTo>
                  <a:cubicBezTo>
                    <a:pt x="108021" y="213725"/>
                    <a:pt x="113813" y="208078"/>
                    <a:pt x="113813" y="200983"/>
                  </a:cubicBezTo>
                  <a:lnTo>
                    <a:pt x="113813" y="0"/>
                  </a:lnTo>
                  <a:lnTo>
                    <a:pt x="49666" y="64146"/>
                  </a:lnTo>
                  <a:cubicBezTo>
                    <a:pt x="36055" y="77613"/>
                    <a:pt x="18679" y="85432"/>
                    <a:pt x="0" y="86735"/>
                  </a:cubicBez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0" name="Google Shape;90;p1"/>
            <p:cNvSpPr/>
            <p:nvPr/>
          </p:nvSpPr>
          <p:spPr>
            <a:xfrm>
              <a:off x="542256" y="517080"/>
              <a:ext cx="112944" cy="214304"/>
            </a:xfrm>
            <a:custGeom>
              <a:rect b="b" l="l" r="r" t="t"/>
              <a:pathLst>
                <a:path extrusionOk="0" h="214304" w="112944">
                  <a:moveTo>
                    <a:pt x="0" y="0"/>
                  </a:moveTo>
                  <a:lnTo>
                    <a:pt x="0" y="202431"/>
                  </a:lnTo>
                  <a:cubicBezTo>
                    <a:pt x="0" y="209381"/>
                    <a:pt x="5647" y="215173"/>
                    <a:pt x="12742" y="215173"/>
                  </a:cubicBezTo>
                  <a:lnTo>
                    <a:pt x="101071" y="215173"/>
                  </a:lnTo>
                  <a:cubicBezTo>
                    <a:pt x="108021" y="215173"/>
                    <a:pt x="113813" y="209526"/>
                    <a:pt x="113813" y="202431"/>
                  </a:cubicBezTo>
                  <a:lnTo>
                    <a:pt x="113813" y="83260"/>
                  </a:lnTo>
                  <a:cubicBezTo>
                    <a:pt x="93686" y="82826"/>
                    <a:pt x="74862" y="74862"/>
                    <a:pt x="60671" y="60671"/>
                  </a:cubicBezTo>
                  <a:lnTo>
                    <a:pt x="0" y="0"/>
                  </a:ln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1" name="Google Shape;91;p1"/>
            <p:cNvSpPr/>
            <p:nvPr/>
          </p:nvSpPr>
          <p:spPr>
            <a:xfrm>
              <a:off x="700089" y="476391"/>
              <a:ext cx="112944" cy="254848"/>
            </a:xfrm>
            <a:custGeom>
              <a:rect b="b" l="l" r="r" t="t"/>
              <a:pathLst>
                <a:path extrusionOk="0" h="254848" w="112944">
                  <a:moveTo>
                    <a:pt x="0" y="111351"/>
                  </a:moveTo>
                  <a:lnTo>
                    <a:pt x="0" y="243120"/>
                  </a:lnTo>
                  <a:cubicBezTo>
                    <a:pt x="0" y="250070"/>
                    <a:pt x="5647" y="255862"/>
                    <a:pt x="12742" y="255862"/>
                  </a:cubicBezTo>
                  <a:lnTo>
                    <a:pt x="101071" y="255862"/>
                  </a:lnTo>
                  <a:cubicBezTo>
                    <a:pt x="108021" y="255862"/>
                    <a:pt x="113813" y="250215"/>
                    <a:pt x="113813" y="243120"/>
                  </a:cubicBezTo>
                  <a:lnTo>
                    <a:pt x="113813" y="0"/>
                  </a:lnTo>
                  <a:lnTo>
                    <a:pt x="12598" y="101215"/>
                  </a:lnTo>
                  <a:cubicBezTo>
                    <a:pt x="8688" y="105125"/>
                    <a:pt x="4489" y="108455"/>
                    <a:pt x="0" y="111351"/>
                  </a:cubicBez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2" name="Google Shape;92;p1"/>
            <p:cNvSpPr/>
            <p:nvPr/>
          </p:nvSpPr>
          <p:spPr>
            <a:xfrm>
              <a:off x="857921" y="326957"/>
              <a:ext cx="112944" cy="403993"/>
            </a:xfrm>
            <a:custGeom>
              <a:rect b="b" l="l" r="r" t="t"/>
              <a:pathLst>
                <a:path extrusionOk="0" h="403992" w="112944">
                  <a:moveTo>
                    <a:pt x="105270" y="0"/>
                  </a:moveTo>
                  <a:lnTo>
                    <a:pt x="0" y="105270"/>
                  </a:lnTo>
                  <a:lnTo>
                    <a:pt x="0" y="392553"/>
                  </a:lnTo>
                  <a:cubicBezTo>
                    <a:pt x="0" y="399504"/>
                    <a:pt x="5647" y="405296"/>
                    <a:pt x="12742" y="405296"/>
                  </a:cubicBezTo>
                  <a:lnTo>
                    <a:pt x="101071" y="405296"/>
                  </a:lnTo>
                  <a:cubicBezTo>
                    <a:pt x="108021" y="405296"/>
                    <a:pt x="113813" y="399649"/>
                    <a:pt x="113813" y="392553"/>
                  </a:cubicBezTo>
                  <a:lnTo>
                    <a:pt x="113813" y="7964"/>
                  </a:lnTo>
                  <a:cubicBezTo>
                    <a:pt x="110917" y="5502"/>
                    <a:pt x="108745" y="3330"/>
                    <a:pt x="107152" y="1882"/>
                  </a:cubicBezTo>
                  <a:lnTo>
                    <a:pt x="105270" y="0"/>
                  </a:ln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3" name="Google Shape;93;p1"/>
            <p:cNvSpPr/>
            <p:nvPr/>
          </p:nvSpPr>
          <p:spPr>
            <a:xfrm>
              <a:off x="336640" y="133649"/>
              <a:ext cx="703729" cy="428609"/>
            </a:xfrm>
            <a:custGeom>
              <a:rect b="b" l="l" r="r" t="t"/>
              <a:pathLst>
                <a:path extrusionOk="0" h="428608" w="703728">
                  <a:moveTo>
                    <a:pt x="698806" y="6806"/>
                  </a:moveTo>
                  <a:cubicBezTo>
                    <a:pt x="694607" y="2317"/>
                    <a:pt x="688235" y="0"/>
                    <a:pt x="680127" y="0"/>
                  </a:cubicBezTo>
                  <a:lnTo>
                    <a:pt x="677810" y="0"/>
                  </a:lnTo>
                  <a:cubicBezTo>
                    <a:pt x="636687" y="1882"/>
                    <a:pt x="595708" y="3910"/>
                    <a:pt x="554585" y="5792"/>
                  </a:cubicBezTo>
                  <a:cubicBezTo>
                    <a:pt x="549082" y="6082"/>
                    <a:pt x="541553" y="6371"/>
                    <a:pt x="535616" y="12308"/>
                  </a:cubicBezTo>
                  <a:cubicBezTo>
                    <a:pt x="533734" y="14190"/>
                    <a:pt x="532286" y="16362"/>
                    <a:pt x="531127" y="18969"/>
                  </a:cubicBezTo>
                  <a:cubicBezTo>
                    <a:pt x="525046" y="32146"/>
                    <a:pt x="533589" y="40689"/>
                    <a:pt x="537643" y="44743"/>
                  </a:cubicBezTo>
                  <a:lnTo>
                    <a:pt x="547924" y="55169"/>
                  </a:lnTo>
                  <a:cubicBezTo>
                    <a:pt x="555019" y="62409"/>
                    <a:pt x="562259" y="69649"/>
                    <a:pt x="569499" y="76744"/>
                  </a:cubicBezTo>
                  <a:lnTo>
                    <a:pt x="321022" y="325366"/>
                  </a:lnTo>
                  <a:lnTo>
                    <a:pt x="209381" y="213725"/>
                  </a:lnTo>
                  <a:cubicBezTo>
                    <a:pt x="202720" y="207064"/>
                    <a:pt x="193743" y="203299"/>
                    <a:pt x="184186" y="203299"/>
                  </a:cubicBezTo>
                  <a:cubicBezTo>
                    <a:pt x="174629" y="203299"/>
                    <a:pt x="165796" y="207064"/>
                    <a:pt x="159135" y="213725"/>
                  </a:cubicBezTo>
                  <a:lnTo>
                    <a:pt x="10426" y="362290"/>
                  </a:lnTo>
                  <a:cubicBezTo>
                    <a:pt x="-3475" y="376191"/>
                    <a:pt x="-3475" y="398635"/>
                    <a:pt x="10426" y="412536"/>
                  </a:cubicBezTo>
                  <a:lnTo>
                    <a:pt x="17086" y="419197"/>
                  </a:lnTo>
                  <a:cubicBezTo>
                    <a:pt x="23747" y="425857"/>
                    <a:pt x="32725" y="429622"/>
                    <a:pt x="42282" y="429622"/>
                  </a:cubicBezTo>
                  <a:cubicBezTo>
                    <a:pt x="51838" y="429622"/>
                    <a:pt x="60671" y="425857"/>
                    <a:pt x="67332" y="419197"/>
                  </a:cubicBezTo>
                  <a:lnTo>
                    <a:pt x="184186" y="302343"/>
                  </a:lnTo>
                  <a:lnTo>
                    <a:pt x="295827" y="413984"/>
                  </a:lnTo>
                  <a:cubicBezTo>
                    <a:pt x="302488" y="420645"/>
                    <a:pt x="311465" y="424409"/>
                    <a:pt x="321022" y="424409"/>
                  </a:cubicBezTo>
                  <a:cubicBezTo>
                    <a:pt x="330579" y="424409"/>
                    <a:pt x="339412" y="420645"/>
                    <a:pt x="346217" y="413984"/>
                  </a:cubicBezTo>
                  <a:lnTo>
                    <a:pt x="626551" y="133651"/>
                  </a:lnTo>
                  <a:lnTo>
                    <a:pt x="658262" y="165217"/>
                  </a:lnTo>
                  <a:cubicBezTo>
                    <a:pt x="662027" y="168982"/>
                    <a:pt x="667239" y="174195"/>
                    <a:pt x="675203" y="174195"/>
                  </a:cubicBezTo>
                  <a:cubicBezTo>
                    <a:pt x="678534" y="174195"/>
                    <a:pt x="681864" y="173326"/>
                    <a:pt x="685339" y="171443"/>
                  </a:cubicBezTo>
                  <a:cubicBezTo>
                    <a:pt x="687656" y="170140"/>
                    <a:pt x="689683" y="168692"/>
                    <a:pt x="691421" y="166955"/>
                  </a:cubicBezTo>
                  <a:cubicBezTo>
                    <a:pt x="697647" y="160728"/>
                    <a:pt x="698806" y="152764"/>
                    <a:pt x="699095" y="146538"/>
                  </a:cubicBezTo>
                  <a:cubicBezTo>
                    <a:pt x="700254" y="119895"/>
                    <a:pt x="701557" y="93251"/>
                    <a:pt x="702860" y="66463"/>
                  </a:cubicBezTo>
                  <a:lnTo>
                    <a:pt x="704743" y="26354"/>
                  </a:lnTo>
                  <a:cubicBezTo>
                    <a:pt x="705177" y="17955"/>
                    <a:pt x="703295" y="11439"/>
                    <a:pt x="698806" y="6806"/>
                  </a:cubicBez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Office-tema">
  <a:themeElements>
    <a:clrScheme name="Office-tema">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2019-03-14T08:31:50Z</dcterms:created>
  <dc:creator>Microsoft Office-bruger</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0x010100CAC6B8CC88B54E4381EA74BF6C3B0FFF</vt:lpwstr>
  </property>
</Properties>
</file>