
<file path=[Content_Types].xml><?xml version="1.0" encoding="utf-8"?>
<Types xmlns="http://schemas.openxmlformats.org/package/2006/content-types">
  <Default ContentType="application/xml" Extension="xml"/>
  <Default ContentType="application/vnd.openxmlformats-package.relationships+xml" Extension="rels"/>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2.xml"/>
  <Override ContentType="application/vnd.openxmlformats-officedocument.custom-properties+xml" PartName="/docProps/custom.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1.xml"/>
  <Override ContentType="application/vnd.openxmlformats-officedocument.presentationml.slide+xml" PartName="/ppt/slides/slide2.xml"/>
  <Override ContentType="application/vnd.openxmlformats-officedocument.presentationml.slide+xml" PartName="/ppt/slides/slide3.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officeDocument/2006/relationships/custom-properties" Target="docProps/custom.xml"/><Relationship Id="rId2" Type="http://schemas.openxmlformats.org/package/2006/relationships/metadata/core-properties" Target="docProps/core.xml"/><Relationship Id="rId3"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autoCompressPictures="0" strictFirstAndLastChars="0" saveSubsetFonts="1">
  <p:sldMasterIdLst>
    <p:sldMasterId id="2147483648" r:id="rId4"/>
  </p:sldMasterIdLst>
  <p:notesMasterIdLst>
    <p:notesMasterId r:id="rId5"/>
  </p:notesMasterIdLst>
  <p:sldIdLst>
    <p:sldId id="256" r:id="rId6"/>
    <p:sldId id="257" r:id="rId7"/>
    <p:sldId id="258" r:id="rId8"/>
  </p:sldIdLst>
  <p:sldSz cy="9906000" cx="6858000"/>
  <p:notesSz cx="7010400" cy="92964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3120">
          <p15:clr>
            <a:srgbClr val="A4A3A4"/>
          </p15:clr>
        </p15:guide>
        <p15:guide id="2" pos="2160">
          <p15:clr>
            <a:srgbClr val="A4A3A4"/>
          </p15:clr>
        </p15:guide>
      </p15:sldGuideLst>
    </p:ext>
    <p:ext uri="http://customooxmlschemas.google.com/">
      <go:slidesCustomData xmlns:go="http://customooxmlschemas.google.com/" r:id="rId9" roundtripDataSignature="AMtx7mgy6JbN1VYLrQxzPNLNKup7nXivVQ=="/>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Comments="0">
  <p:slideViewPr>
    <p:cSldViewPr snapToGrid="0">
      <p:cViewPr varScale="1">
        <p:scale>
          <a:sx n="100" d="100"/>
          <a:sy n="100" d="100"/>
        </p:scale>
        <p:origin x="0" y="0"/>
      </p:cViewPr>
      <p:guideLst>
        <p:guide pos="3120" orient="horz"/>
        <p:guide pos="2160"/>
      </p:guideLst>
    </p:cSldViewPr>
  </p:slideViewPr>
</p:viewPr>
</file>

<file path=ppt/_rels/presentation.xml.rels><?xml version="1.0" encoding="UTF-8" standalone="yes"?><Relationships xmlns="http://schemas.openxmlformats.org/package/2006/relationships"><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customschemas.google.com/relationships/presentationmetadata" Target="metadata"/><Relationship Id="rId5" Type="http://schemas.openxmlformats.org/officeDocument/2006/relationships/notesMaster" Target="notesMasters/notesMaster1.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2" name="Shape 2"/>
        <p:cNvGrpSpPr/>
        <p:nvPr/>
      </p:nvGrpSpPr>
      <p:grpSpPr>
        <a:xfrm>
          <a:off x="0" y="0"/>
          <a:ext cx="0" cy="0"/>
          <a:chOff x="0" y="0"/>
          <a:chExt cx="0" cy="0"/>
        </a:xfrm>
      </p:grpSpPr>
      <p:sp>
        <p:nvSpPr>
          <p:cNvPr id="3" name="Google Shape;3;n"/>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701025" y="4415775"/>
            <a:ext cx="5608300" cy="4183375"/>
          </a:xfrm>
          <a:prstGeom prst="rect">
            <a:avLst/>
          </a:prstGeom>
          <a:noFill/>
          <a:ln>
            <a:noFill/>
          </a:ln>
        </p:spPr>
        <p:txBody>
          <a:bodyPr anchorCtr="0" anchor="t" bIns="91425" lIns="91425" spcFirstLastPara="1" rIns="91425" wrap="square" tIns="91425">
            <a:noAutofit/>
          </a:bodyPr>
          <a:lstStyle>
            <a:lvl1pPr indent="-298450" lvl="0" marL="457200">
              <a:spcBef>
                <a:spcPts val="0"/>
              </a:spcBef>
              <a:spcAft>
                <a:spcPts val="0"/>
              </a:spcAft>
              <a:buSzPts val="1100"/>
              <a:buChar char="●"/>
              <a:defRPr sz="1100"/>
            </a:lvl1pPr>
            <a:lvl2pPr indent="-298450" lvl="1" marL="914400">
              <a:spcBef>
                <a:spcPts val="0"/>
              </a:spcBef>
              <a:spcAft>
                <a:spcPts val="0"/>
              </a:spcAft>
              <a:buSzPts val="1100"/>
              <a:buChar char="○"/>
              <a:defRPr sz="1100"/>
            </a:lvl2pPr>
            <a:lvl3pPr indent="-298450" lvl="2" marL="1371600">
              <a:spcBef>
                <a:spcPts val="0"/>
              </a:spcBef>
              <a:spcAft>
                <a:spcPts val="0"/>
              </a:spcAft>
              <a:buSzPts val="1100"/>
              <a:buChar char="■"/>
              <a:defRPr sz="1100"/>
            </a:lvl3pPr>
            <a:lvl4pPr indent="-298450" lvl="3" marL="1828800">
              <a:spcBef>
                <a:spcPts val="0"/>
              </a:spcBef>
              <a:spcAft>
                <a:spcPts val="0"/>
              </a:spcAft>
              <a:buSzPts val="1100"/>
              <a:buChar char="●"/>
              <a:defRPr sz="1100"/>
            </a:lvl4pPr>
            <a:lvl5pPr indent="-298450" lvl="4" marL="2286000">
              <a:spcBef>
                <a:spcPts val="0"/>
              </a:spcBef>
              <a:spcAft>
                <a:spcPts val="0"/>
              </a:spcAft>
              <a:buSzPts val="1100"/>
              <a:buChar char="○"/>
              <a:defRPr sz="1100"/>
            </a:lvl5pPr>
            <a:lvl6pPr indent="-298450" lvl="5" marL="2743200">
              <a:spcBef>
                <a:spcPts val="0"/>
              </a:spcBef>
              <a:spcAft>
                <a:spcPts val="0"/>
              </a:spcAft>
              <a:buSzPts val="1100"/>
              <a:buChar char="■"/>
              <a:defRPr sz="1100"/>
            </a:lvl6pPr>
            <a:lvl7pPr indent="-298450" lvl="6" marL="3200400">
              <a:spcBef>
                <a:spcPts val="0"/>
              </a:spcBef>
              <a:spcAft>
                <a:spcPts val="0"/>
              </a:spcAft>
              <a:buSzPts val="1100"/>
              <a:buChar char="●"/>
              <a:defRPr sz="1100"/>
            </a:lvl7pPr>
            <a:lvl8pPr indent="-298450" lvl="7" marL="3657600">
              <a:spcBef>
                <a:spcPts val="0"/>
              </a:spcBef>
              <a:spcAft>
                <a:spcPts val="0"/>
              </a:spcAft>
              <a:buSzPts val="1100"/>
              <a:buChar char="○"/>
              <a:defRPr sz="1100"/>
            </a:lvl8pPr>
            <a:lvl9pPr indent="-298450" lvl="8" marL="4114800">
              <a:spcBef>
                <a:spcPts val="0"/>
              </a:spcBef>
              <a:spcAft>
                <a:spcPts val="0"/>
              </a:spcAft>
              <a:buSzPts val="1100"/>
              <a:buChar char="■"/>
              <a:defRPr sz="1100"/>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80" name="Shape 80"/>
        <p:cNvGrpSpPr/>
        <p:nvPr/>
      </p:nvGrpSpPr>
      <p:grpSpPr>
        <a:xfrm>
          <a:off x="0" y="0"/>
          <a:ext cx="0" cy="0"/>
          <a:chOff x="0" y="0"/>
          <a:chExt cx="0" cy="0"/>
        </a:xfrm>
      </p:grpSpPr>
      <p:sp>
        <p:nvSpPr>
          <p:cNvPr id="81" name="Google Shape;81;p1: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2" name="Google Shape;82;p1: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94" name="Shape 94"/>
        <p:cNvGrpSpPr/>
        <p:nvPr/>
      </p:nvGrpSpPr>
      <p:grpSpPr>
        <a:xfrm>
          <a:off x="0" y="0"/>
          <a:ext cx="0" cy="0"/>
          <a:chOff x="0" y="0"/>
          <a:chExt cx="0" cy="0"/>
        </a:xfrm>
      </p:grpSpPr>
      <p:sp>
        <p:nvSpPr>
          <p:cNvPr id="95" name="Google Shape;95;p2: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6" name="Google Shape;96;p2: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showMasterPhAnim="0" showMasterSp="0">
  <p:cSld>
    <p:spTree>
      <p:nvGrpSpPr>
        <p:cNvPr id="108" name="Shape 108"/>
        <p:cNvGrpSpPr/>
        <p:nvPr/>
      </p:nvGrpSpPr>
      <p:grpSpPr>
        <a:xfrm>
          <a:off x="0" y="0"/>
          <a:ext cx="0" cy="0"/>
          <a:chOff x="0" y="0"/>
          <a:chExt cx="0" cy="0"/>
        </a:xfrm>
      </p:grpSpPr>
      <p:sp>
        <p:nvSpPr>
          <p:cNvPr id="109" name="Google Shape;109;p3:notes"/>
          <p:cNvSpPr txBox="1"/>
          <p:nvPr>
            <p:ph idx="1" type="body"/>
          </p:nvPr>
        </p:nvSpPr>
        <p:spPr>
          <a:xfrm>
            <a:off x="701025" y="4415775"/>
            <a:ext cx="5608300" cy="4183375"/>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3:notes"/>
          <p:cNvSpPr/>
          <p:nvPr>
            <p:ph idx="2" type="sldImg"/>
          </p:nvPr>
        </p:nvSpPr>
        <p:spPr>
          <a:xfrm>
            <a:off x="1168625" y="697225"/>
            <a:ext cx="4673825" cy="348615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indholdsobjekt" type="obj">
  <p:cSld name="OBJECT">
    <p:spTree>
      <p:nvGrpSpPr>
        <p:cNvPr id="11" name="Shape 11"/>
        <p:cNvGrpSpPr/>
        <p:nvPr/>
      </p:nvGrpSpPr>
      <p:grpSpPr>
        <a:xfrm>
          <a:off x="0" y="0"/>
          <a:ext cx="0" cy="0"/>
          <a:chOff x="0" y="0"/>
          <a:chExt cx="0" cy="0"/>
        </a:xfrm>
      </p:grpSpPr>
      <p:sp>
        <p:nvSpPr>
          <p:cNvPr id="12" name="Google Shape;12;p5"/>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3" name="Google Shape;13;p5"/>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14" name="Google Shape;14;p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5" name="Google Shape;15;p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16" name="Google Shape;16;p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 og lodret tekst" type="vertTx">
  <p:cSld name="VERTICAL_TEXT">
    <p:spTree>
      <p:nvGrpSpPr>
        <p:cNvPr id="68" name="Shape 68"/>
        <p:cNvGrpSpPr/>
        <p:nvPr/>
      </p:nvGrpSpPr>
      <p:grpSpPr>
        <a:xfrm>
          <a:off x="0" y="0"/>
          <a:ext cx="0" cy="0"/>
          <a:chOff x="0" y="0"/>
          <a:chExt cx="0" cy="0"/>
        </a:xfrm>
      </p:grpSpPr>
      <p:sp>
        <p:nvSpPr>
          <p:cNvPr id="69" name="Google Shape;69;p14"/>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0" name="Google Shape;70;p14"/>
          <p:cNvSpPr txBox="1"/>
          <p:nvPr>
            <p:ph idx="1" type="body"/>
          </p:nvPr>
        </p:nvSpPr>
        <p:spPr>
          <a:xfrm rot="5400000">
            <a:off x="286370" y="2822135"/>
            <a:ext cx="6285266" cy="5915025"/>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1" name="Google Shape;71;p1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2" name="Google Shape;72;p1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3" name="Google Shape;73;p1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Lodret titel og tekst" type="vertTitleAndTx">
  <p:cSld name="VERTICAL_TITLE_AND_VERTICAL_TEXT">
    <p:spTree>
      <p:nvGrpSpPr>
        <p:cNvPr id="74" name="Shape 74"/>
        <p:cNvGrpSpPr/>
        <p:nvPr/>
      </p:nvGrpSpPr>
      <p:grpSpPr>
        <a:xfrm>
          <a:off x="0" y="0"/>
          <a:ext cx="0" cy="0"/>
          <a:chOff x="0" y="0"/>
          <a:chExt cx="0" cy="0"/>
        </a:xfrm>
      </p:grpSpPr>
      <p:sp>
        <p:nvSpPr>
          <p:cNvPr id="75" name="Google Shape;75;p15"/>
          <p:cNvSpPr txBox="1"/>
          <p:nvPr>
            <p:ph type="title"/>
          </p:nvPr>
        </p:nvSpPr>
        <p:spPr>
          <a:xfrm rot="5400000">
            <a:off x="1449696" y="3985464"/>
            <a:ext cx="8394877" cy="1478756"/>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76" name="Google Shape;76;p15"/>
          <p:cNvSpPr txBox="1"/>
          <p:nvPr>
            <p:ph idx="1" type="body"/>
          </p:nvPr>
        </p:nvSpPr>
        <p:spPr>
          <a:xfrm rot="5400000">
            <a:off x="-1550679" y="2549570"/>
            <a:ext cx="8394877" cy="4350544"/>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77" name="Google Shape;77;p15"/>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8" name="Google Shape;78;p15"/>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79" name="Google Shape;79;p15"/>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itelslide" type="title">
  <p:cSld name="TITLE">
    <p:spTree>
      <p:nvGrpSpPr>
        <p:cNvPr id="17" name="Shape 17"/>
        <p:cNvGrpSpPr/>
        <p:nvPr/>
      </p:nvGrpSpPr>
      <p:grpSpPr>
        <a:xfrm>
          <a:off x="0" y="0"/>
          <a:ext cx="0" cy="0"/>
          <a:chOff x="0" y="0"/>
          <a:chExt cx="0" cy="0"/>
        </a:xfrm>
      </p:grpSpPr>
      <p:sp>
        <p:nvSpPr>
          <p:cNvPr id="18" name="Google Shape;18;p6"/>
          <p:cNvSpPr txBox="1"/>
          <p:nvPr>
            <p:ph type="ctrTitle"/>
          </p:nvPr>
        </p:nvSpPr>
        <p:spPr>
          <a:xfrm>
            <a:off x="514350" y="1621191"/>
            <a:ext cx="5829300" cy="3448756"/>
          </a:xfrm>
          <a:prstGeom prst="rect">
            <a:avLst/>
          </a:prstGeom>
          <a:noFill/>
          <a:ln>
            <a:noFill/>
          </a:ln>
        </p:spPr>
        <p:txBody>
          <a:bodyPr anchorCtr="0" anchor="b" bIns="45700" lIns="91425" spcFirstLastPara="1" rIns="91425" wrap="square" tIns="45700">
            <a:normAutofit/>
          </a:bodyPr>
          <a:lstStyle>
            <a:lvl1pPr lvl="0" algn="ctr">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19" name="Google Shape;19;p6"/>
          <p:cNvSpPr txBox="1"/>
          <p:nvPr>
            <p:ph idx="1" type="subTitle"/>
          </p:nvPr>
        </p:nvSpPr>
        <p:spPr>
          <a:xfrm>
            <a:off x="857250" y="5202944"/>
            <a:ext cx="5143500" cy="2391656"/>
          </a:xfrm>
          <a:prstGeom prst="rect">
            <a:avLst/>
          </a:prstGeom>
          <a:noFill/>
          <a:ln>
            <a:noFill/>
          </a:ln>
        </p:spPr>
        <p:txBody>
          <a:bodyPr anchorCtr="0" anchor="t" bIns="45700" lIns="91425" spcFirstLastPara="1" rIns="91425" wrap="square" tIns="45700">
            <a:normAutofit/>
          </a:bodyPr>
          <a:lstStyle>
            <a:lvl1pPr lvl="0" algn="ctr">
              <a:lnSpc>
                <a:spcPct val="90000"/>
              </a:lnSpc>
              <a:spcBef>
                <a:spcPts val="750"/>
              </a:spcBef>
              <a:spcAft>
                <a:spcPts val="0"/>
              </a:spcAft>
              <a:buClr>
                <a:schemeClr val="dk1"/>
              </a:buClr>
              <a:buSzPts val="1800"/>
              <a:buNone/>
              <a:defRPr sz="1800"/>
            </a:lvl1pPr>
            <a:lvl2pPr lvl="1" algn="ctr">
              <a:lnSpc>
                <a:spcPct val="90000"/>
              </a:lnSpc>
              <a:spcBef>
                <a:spcPts val="376"/>
              </a:spcBef>
              <a:spcAft>
                <a:spcPts val="0"/>
              </a:spcAft>
              <a:buClr>
                <a:schemeClr val="dk1"/>
              </a:buClr>
              <a:buSzPts val="1499"/>
              <a:buNone/>
              <a:defRPr sz="1499"/>
            </a:lvl2pPr>
            <a:lvl3pPr lvl="2" algn="ctr">
              <a:lnSpc>
                <a:spcPct val="90000"/>
              </a:lnSpc>
              <a:spcBef>
                <a:spcPts val="376"/>
              </a:spcBef>
              <a:spcAft>
                <a:spcPts val="0"/>
              </a:spcAft>
              <a:buClr>
                <a:schemeClr val="dk1"/>
              </a:buClr>
              <a:buSzPts val="1351"/>
              <a:buNone/>
              <a:defRPr sz="1351"/>
            </a:lvl3pPr>
            <a:lvl4pPr lvl="3" algn="ctr">
              <a:lnSpc>
                <a:spcPct val="90000"/>
              </a:lnSpc>
              <a:spcBef>
                <a:spcPts val="376"/>
              </a:spcBef>
              <a:spcAft>
                <a:spcPts val="0"/>
              </a:spcAft>
              <a:buClr>
                <a:schemeClr val="dk1"/>
              </a:buClr>
              <a:buSzPts val="1200"/>
              <a:buNone/>
              <a:defRPr sz="1200"/>
            </a:lvl4pPr>
            <a:lvl5pPr lvl="4" algn="ctr">
              <a:lnSpc>
                <a:spcPct val="90000"/>
              </a:lnSpc>
              <a:spcBef>
                <a:spcPts val="376"/>
              </a:spcBef>
              <a:spcAft>
                <a:spcPts val="0"/>
              </a:spcAft>
              <a:buClr>
                <a:schemeClr val="dk1"/>
              </a:buClr>
              <a:buSzPts val="1200"/>
              <a:buNone/>
              <a:defRPr sz="1200"/>
            </a:lvl5pPr>
            <a:lvl6pPr lvl="5" algn="ctr">
              <a:lnSpc>
                <a:spcPct val="90000"/>
              </a:lnSpc>
              <a:spcBef>
                <a:spcPts val="376"/>
              </a:spcBef>
              <a:spcAft>
                <a:spcPts val="0"/>
              </a:spcAft>
              <a:buClr>
                <a:schemeClr val="dk1"/>
              </a:buClr>
              <a:buSzPts val="1200"/>
              <a:buNone/>
              <a:defRPr sz="1200"/>
            </a:lvl6pPr>
            <a:lvl7pPr lvl="6" algn="ctr">
              <a:lnSpc>
                <a:spcPct val="90000"/>
              </a:lnSpc>
              <a:spcBef>
                <a:spcPts val="376"/>
              </a:spcBef>
              <a:spcAft>
                <a:spcPts val="0"/>
              </a:spcAft>
              <a:buClr>
                <a:schemeClr val="dk1"/>
              </a:buClr>
              <a:buSzPts val="1200"/>
              <a:buNone/>
              <a:defRPr sz="1200"/>
            </a:lvl7pPr>
            <a:lvl8pPr lvl="7" algn="ctr">
              <a:lnSpc>
                <a:spcPct val="90000"/>
              </a:lnSpc>
              <a:spcBef>
                <a:spcPts val="376"/>
              </a:spcBef>
              <a:spcAft>
                <a:spcPts val="0"/>
              </a:spcAft>
              <a:buClr>
                <a:schemeClr val="dk1"/>
              </a:buClr>
              <a:buSzPts val="1200"/>
              <a:buNone/>
              <a:defRPr sz="1200"/>
            </a:lvl8pPr>
            <a:lvl9pPr lvl="8" algn="ctr">
              <a:lnSpc>
                <a:spcPct val="90000"/>
              </a:lnSpc>
              <a:spcBef>
                <a:spcPts val="376"/>
              </a:spcBef>
              <a:spcAft>
                <a:spcPts val="0"/>
              </a:spcAft>
              <a:buClr>
                <a:schemeClr val="dk1"/>
              </a:buClr>
              <a:buSzPts val="1200"/>
              <a:buNone/>
              <a:defRPr sz="1200"/>
            </a:lvl9pPr>
          </a:lstStyle>
          <a:p/>
        </p:txBody>
      </p:sp>
      <p:sp>
        <p:nvSpPr>
          <p:cNvPr id="20" name="Google Shape;20;p6"/>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1" name="Google Shape;21;p6"/>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2" name="Google Shape;22;p6"/>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Afsnitsoverskrift" type="secHead">
  <p:cSld name="SECTION_HEADER">
    <p:spTree>
      <p:nvGrpSpPr>
        <p:cNvPr id="23" name="Shape 23"/>
        <p:cNvGrpSpPr/>
        <p:nvPr/>
      </p:nvGrpSpPr>
      <p:grpSpPr>
        <a:xfrm>
          <a:off x="0" y="0"/>
          <a:ext cx="0" cy="0"/>
          <a:chOff x="0" y="0"/>
          <a:chExt cx="0" cy="0"/>
        </a:xfrm>
      </p:grpSpPr>
      <p:sp>
        <p:nvSpPr>
          <p:cNvPr id="24" name="Google Shape;24;p7"/>
          <p:cNvSpPr txBox="1"/>
          <p:nvPr>
            <p:ph type="title"/>
          </p:nvPr>
        </p:nvSpPr>
        <p:spPr>
          <a:xfrm>
            <a:off x="467919" y="2469625"/>
            <a:ext cx="5915025" cy="412062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4499"/>
              <a:buFont typeface="Calibri"/>
              <a:buNone/>
              <a:defRPr sz="4499"/>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25" name="Google Shape;25;p7"/>
          <p:cNvSpPr txBox="1"/>
          <p:nvPr>
            <p:ph idx="1" type="body"/>
          </p:nvPr>
        </p:nvSpPr>
        <p:spPr>
          <a:xfrm>
            <a:off x="467919" y="6629231"/>
            <a:ext cx="5915025" cy="216693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sz="1800">
                <a:solidFill>
                  <a:schemeClr val="dk1"/>
                </a:solidFill>
              </a:defRPr>
            </a:lvl1pPr>
            <a:lvl2pPr indent="-228600" lvl="1" marL="914400" algn="l">
              <a:lnSpc>
                <a:spcPct val="90000"/>
              </a:lnSpc>
              <a:spcBef>
                <a:spcPts val="376"/>
              </a:spcBef>
              <a:spcAft>
                <a:spcPts val="0"/>
              </a:spcAft>
              <a:buClr>
                <a:srgbClr val="888888"/>
              </a:buClr>
              <a:buSzPts val="1499"/>
              <a:buNone/>
              <a:defRPr sz="1499">
                <a:solidFill>
                  <a:srgbClr val="888888"/>
                </a:solidFill>
              </a:defRPr>
            </a:lvl2pPr>
            <a:lvl3pPr indent="-228600" lvl="2" marL="1371600" algn="l">
              <a:lnSpc>
                <a:spcPct val="90000"/>
              </a:lnSpc>
              <a:spcBef>
                <a:spcPts val="376"/>
              </a:spcBef>
              <a:spcAft>
                <a:spcPts val="0"/>
              </a:spcAft>
              <a:buClr>
                <a:srgbClr val="888888"/>
              </a:buClr>
              <a:buSzPts val="1351"/>
              <a:buNone/>
              <a:defRPr sz="1351">
                <a:solidFill>
                  <a:srgbClr val="888888"/>
                </a:solidFill>
              </a:defRPr>
            </a:lvl3pPr>
            <a:lvl4pPr indent="-228600" lvl="3" marL="1828800" algn="l">
              <a:lnSpc>
                <a:spcPct val="90000"/>
              </a:lnSpc>
              <a:spcBef>
                <a:spcPts val="376"/>
              </a:spcBef>
              <a:spcAft>
                <a:spcPts val="0"/>
              </a:spcAft>
              <a:buClr>
                <a:srgbClr val="888888"/>
              </a:buClr>
              <a:buSzPts val="1200"/>
              <a:buNone/>
              <a:defRPr sz="1200">
                <a:solidFill>
                  <a:srgbClr val="888888"/>
                </a:solidFill>
              </a:defRPr>
            </a:lvl4pPr>
            <a:lvl5pPr indent="-228600" lvl="4" marL="2286000" algn="l">
              <a:lnSpc>
                <a:spcPct val="90000"/>
              </a:lnSpc>
              <a:spcBef>
                <a:spcPts val="376"/>
              </a:spcBef>
              <a:spcAft>
                <a:spcPts val="0"/>
              </a:spcAft>
              <a:buClr>
                <a:srgbClr val="888888"/>
              </a:buClr>
              <a:buSzPts val="1200"/>
              <a:buNone/>
              <a:defRPr sz="1200">
                <a:solidFill>
                  <a:srgbClr val="888888"/>
                </a:solidFill>
              </a:defRPr>
            </a:lvl5pPr>
            <a:lvl6pPr indent="-228600" lvl="5" marL="2743200" algn="l">
              <a:lnSpc>
                <a:spcPct val="90000"/>
              </a:lnSpc>
              <a:spcBef>
                <a:spcPts val="376"/>
              </a:spcBef>
              <a:spcAft>
                <a:spcPts val="0"/>
              </a:spcAft>
              <a:buClr>
                <a:srgbClr val="888888"/>
              </a:buClr>
              <a:buSzPts val="1200"/>
              <a:buNone/>
              <a:defRPr sz="1200">
                <a:solidFill>
                  <a:srgbClr val="888888"/>
                </a:solidFill>
              </a:defRPr>
            </a:lvl6pPr>
            <a:lvl7pPr indent="-228600" lvl="6" marL="3200400" algn="l">
              <a:lnSpc>
                <a:spcPct val="90000"/>
              </a:lnSpc>
              <a:spcBef>
                <a:spcPts val="376"/>
              </a:spcBef>
              <a:spcAft>
                <a:spcPts val="0"/>
              </a:spcAft>
              <a:buClr>
                <a:srgbClr val="888888"/>
              </a:buClr>
              <a:buSzPts val="1200"/>
              <a:buNone/>
              <a:defRPr sz="1200">
                <a:solidFill>
                  <a:srgbClr val="888888"/>
                </a:solidFill>
              </a:defRPr>
            </a:lvl7pPr>
            <a:lvl8pPr indent="-228600" lvl="7" marL="3657600" algn="l">
              <a:lnSpc>
                <a:spcPct val="90000"/>
              </a:lnSpc>
              <a:spcBef>
                <a:spcPts val="376"/>
              </a:spcBef>
              <a:spcAft>
                <a:spcPts val="0"/>
              </a:spcAft>
              <a:buClr>
                <a:srgbClr val="888888"/>
              </a:buClr>
              <a:buSzPts val="1200"/>
              <a:buNone/>
              <a:defRPr sz="1200">
                <a:solidFill>
                  <a:srgbClr val="888888"/>
                </a:solidFill>
              </a:defRPr>
            </a:lvl8pPr>
            <a:lvl9pPr indent="-228600" lvl="8" marL="4114800" algn="l">
              <a:lnSpc>
                <a:spcPct val="90000"/>
              </a:lnSpc>
              <a:spcBef>
                <a:spcPts val="376"/>
              </a:spcBef>
              <a:spcAft>
                <a:spcPts val="0"/>
              </a:spcAft>
              <a:buClr>
                <a:srgbClr val="888888"/>
              </a:buClr>
              <a:buSzPts val="1200"/>
              <a:buNone/>
              <a:defRPr sz="1200">
                <a:solidFill>
                  <a:srgbClr val="888888"/>
                </a:solidFill>
              </a:defRPr>
            </a:lvl9pPr>
          </a:lstStyle>
          <a:p/>
        </p:txBody>
      </p:sp>
      <p:sp>
        <p:nvSpPr>
          <p:cNvPr id="26" name="Google Shape;26;p7"/>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7" name="Google Shape;27;p7"/>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28" name="Google Shape;28;p7"/>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 indholdsobjekter" type="twoObj">
  <p:cSld name="TWO_OBJECTS">
    <p:spTree>
      <p:nvGrpSpPr>
        <p:cNvPr id="29" name="Shape 29"/>
        <p:cNvGrpSpPr/>
        <p:nvPr/>
      </p:nvGrpSpPr>
      <p:grpSpPr>
        <a:xfrm>
          <a:off x="0" y="0"/>
          <a:ext cx="0" cy="0"/>
          <a:chOff x="0" y="0"/>
          <a:chExt cx="0" cy="0"/>
        </a:xfrm>
      </p:grpSpPr>
      <p:sp>
        <p:nvSpPr>
          <p:cNvPr id="30" name="Google Shape;30;p8"/>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1" name="Google Shape;31;p8"/>
          <p:cNvSpPr txBox="1"/>
          <p:nvPr>
            <p:ph idx="1" type="body"/>
          </p:nvPr>
        </p:nvSpPr>
        <p:spPr>
          <a:xfrm>
            <a:off x="471488"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2" name="Google Shape;32;p8"/>
          <p:cNvSpPr txBox="1"/>
          <p:nvPr>
            <p:ph idx="2" type="body"/>
          </p:nvPr>
        </p:nvSpPr>
        <p:spPr>
          <a:xfrm>
            <a:off x="3471863" y="2637014"/>
            <a:ext cx="2914650" cy="6285266"/>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33" name="Google Shape;33;p8"/>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4" name="Google Shape;34;p8"/>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35" name="Google Shape;35;p8"/>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Sammenligning" type="twoTxTwoObj">
  <p:cSld name="TWO_OBJECTS_WITH_TEXT">
    <p:spTree>
      <p:nvGrpSpPr>
        <p:cNvPr id="36" name="Shape 36"/>
        <p:cNvGrpSpPr/>
        <p:nvPr/>
      </p:nvGrpSpPr>
      <p:grpSpPr>
        <a:xfrm>
          <a:off x="0" y="0"/>
          <a:ext cx="0" cy="0"/>
          <a:chOff x="0" y="0"/>
          <a:chExt cx="0" cy="0"/>
        </a:xfrm>
      </p:grpSpPr>
      <p:sp>
        <p:nvSpPr>
          <p:cNvPr id="37" name="Google Shape;37;p9"/>
          <p:cNvSpPr txBox="1"/>
          <p:nvPr>
            <p:ph type="title"/>
          </p:nvPr>
        </p:nvSpPr>
        <p:spPr>
          <a:xfrm>
            <a:off x="472384"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38" name="Google Shape;38;p9"/>
          <p:cNvSpPr txBox="1"/>
          <p:nvPr>
            <p:ph idx="1" type="body"/>
          </p:nvPr>
        </p:nvSpPr>
        <p:spPr>
          <a:xfrm>
            <a:off x="472382" y="2428348"/>
            <a:ext cx="2901255"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39" name="Google Shape;39;p9"/>
          <p:cNvSpPr txBox="1"/>
          <p:nvPr>
            <p:ph idx="2" type="body"/>
          </p:nvPr>
        </p:nvSpPr>
        <p:spPr>
          <a:xfrm>
            <a:off x="472382" y="3618443"/>
            <a:ext cx="2901255"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0" name="Google Shape;40;p9"/>
          <p:cNvSpPr txBox="1"/>
          <p:nvPr>
            <p:ph idx="3" type="body"/>
          </p:nvPr>
        </p:nvSpPr>
        <p:spPr>
          <a:xfrm>
            <a:off x="3471864" y="2428348"/>
            <a:ext cx="2915543" cy="1190095"/>
          </a:xfrm>
          <a:prstGeom prst="rect">
            <a:avLst/>
          </a:prstGeom>
          <a:noFill/>
          <a:ln>
            <a:noFill/>
          </a:ln>
        </p:spPr>
        <p:txBody>
          <a:bodyPr anchorCtr="0" anchor="b"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800"/>
              <a:buNone/>
              <a:defRPr b="1" sz="1800"/>
            </a:lvl1pPr>
            <a:lvl2pPr indent="-228600" lvl="1" marL="914400" algn="l">
              <a:lnSpc>
                <a:spcPct val="90000"/>
              </a:lnSpc>
              <a:spcBef>
                <a:spcPts val="376"/>
              </a:spcBef>
              <a:spcAft>
                <a:spcPts val="0"/>
              </a:spcAft>
              <a:buClr>
                <a:schemeClr val="dk1"/>
              </a:buClr>
              <a:buSzPts val="1499"/>
              <a:buNone/>
              <a:defRPr b="1" sz="1499"/>
            </a:lvl2pPr>
            <a:lvl3pPr indent="-228600" lvl="2" marL="1371600" algn="l">
              <a:lnSpc>
                <a:spcPct val="90000"/>
              </a:lnSpc>
              <a:spcBef>
                <a:spcPts val="376"/>
              </a:spcBef>
              <a:spcAft>
                <a:spcPts val="0"/>
              </a:spcAft>
              <a:buClr>
                <a:schemeClr val="dk1"/>
              </a:buClr>
              <a:buSzPts val="1351"/>
              <a:buNone/>
              <a:defRPr b="1" sz="1351"/>
            </a:lvl3pPr>
            <a:lvl4pPr indent="-228600" lvl="3" marL="1828800" algn="l">
              <a:lnSpc>
                <a:spcPct val="90000"/>
              </a:lnSpc>
              <a:spcBef>
                <a:spcPts val="376"/>
              </a:spcBef>
              <a:spcAft>
                <a:spcPts val="0"/>
              </a:spcAft>
              <a:buClr>
                <a:schemeClr val="dk1"/>
              </a:buClr>
              <a:buSzPts val="1200"/>
              <a:buNone/>
              <a:defRPr b="1" sz="1200"/>
            </a:lvl4pPr>
            <a:lvl5pPr indent="-228600" lvl="4" marL="2286000" algn="l">
              <a:lnSpc>
                <a:spcPct val="90000"/>
              </a:lnSpc>
              <a:spcBef>
                <a:spcPts val="376"/>
              </a:spcBef>
              <a:spcAft>
                <a:spcPts val="0"/>
              </a:spcAft>
              <a:buClr>
                <a:schemeClr val="dk1"/>
              </a:buClr>
              <a:buSzPts val="1200"/>
              <a:buNone/>
              <a:defRPr b="1" sz="1200"/>
            </a:lvl5pPr>
            <a:lvl6pPr indent="-228600" lvl="5" marL="2743200" algn="l">
              <a:lnSpc>
                <a:spcPct val="90000"/>
              </a:lnSpc>
              <a:spcBef>
                <a:spcPts val="376"/>
              </a:spcBef>
              <a:spcAft>
                <a:spcPts val="0"/>
              </a:spcAft>
              <a:buClr>
                <a:schemeClr val="dk1"/>
              </a:buClr>
              <a:buSzPts val="1200"/>
              <a:buNone/>
              <a:defRPr b="1" sz="1200"/>
            </a:lvl6pPr>
            <a:lvl7pPr indent="-228600" lvl="6" marL="3200400" algn="l">
              <a:lnSpc>
                <a:spcPct val="90000"/>
              </a:lnSpc>
              <a:spcBef>
                <a:spcPts val="376"/>
              </a:spcBef>
              <a:spcAft>
                <a:spcPts val="0"/>
              </a:spcAft>
              <a:buClr>
                <a:schemeClr val="dk1"/>
              </a:buClr>
              <a:buSzPts val="1200"/>
              <a:buNone/>
              <a:defRPr b="1" sz="1200"/>
            </a:lvl7pPr>
            <a:lvl8pPr indent="-228600" lvl="7" marL="3657600" algn="l">
              <a:lnSpc>
                <a:spcPct val="90000"/>
              </a:lnSpc>
              <a:spcBef>
                <a:spcPts val="376"/>
              </a:spcBef>
              <a:spcAft>
                <a:spcPts val="0"/>
              </a:spcAft>
              <a:buClr>
                <a:schemeClr val="dk1"/>
              </a:buClr>
              <a:buSzPts val="1200"/>
              <a:buNone/>
              <a:defRPr b="1" sz="1200"/>
            </a:lvl8pPr>
            <a:lvl9pPr indent="-228600" lvl="8" marL="4114800" algn="l">
              <a:lnSpc>
                <a:spcPct val="90000"/>
              </a:lnSpc>
              <a:spcBef>
                <a:spcPts val="376"/>
              </a:spcBef>
              <a:spcAft>
                <a:spcPts val="0"/>
              </a:spcAft>
              <a:buClr>
                <a:schemeClr val="dk1"/>
              </a:buClr>
              <a:buSzPts val="1200"/>
              <a:buNone/>
              <a:defRPr b="1" sz="1200"/>
            </a:lvl9pPr>
          </a:lstStyle>
          <a:p/>
        </p:txBody>
      </p:sp>
      <p:sp>
        <p:nvSpPr>
          <p:cNvPr id="41" name="Google Shape;41;p9"/>
          <p:cNvSpPr txBox="1"/>
          <p:nvPr>
            <p:ph idx="4" type="body"/>
          </p:nvPr>
        </p:nvSpPr>
        <p:spPr>
          <a:xfrm>
            <a:off x="3471864" y="3618443"/>
            <a:ext cx="2915543" cy="5322183"/>
          </a:xfrm>
          <a:prstGeom prst="rect">
            <a:avLst/>
          </a:prstGeom>
          <a:noFill/>
          <a:ln>
            <a:noFill/>
          </a:ln>
        </p:spPr>
        <p:txBody>
          <a:bodyPr anchorCtr="0" anchor="t" bIns="45700" lIns="91425" spcFirstLastPara="1" rIns="91425" wrap="square" tIns="45700">
            <a:normAutofit/>
          </a:bodyPr>
          <a:lstStyle>
            <a:lvl1pPr indent="-342900" lvl="0" marL="457200" algn="l">
              <a:lnSpc>
                <a:spcPct val="90000"/>
              </a:lnSpc>
              <a:spcBef>
                <a:spcPts val="750"/>
              </a:spcBef>
              <a:spcAft>
                <a:spcPts val="0"/>
              </a:spcAft>
              <a:buClr>
                <a:schemeClr val="dk1"/>
              </a:buClr>
              <a:buSzPts val="1800"/>
              <a:buChar char="•"/>
              <a:defRPr/>
            </a:lvl1pPr>
            <a:lvl2pPr indent="-342900" lvl="1" marL="914400" algn="l">
              <a:lnSpc>
                <a:spcPct val="90000"/>
              </a:lnSpc>
              <a:spcBef>
                <a:spcPts val="376"/>
              </a:spcBef>
              <a:spcAft>
                <a:spcPts val="0"/>
              </a:spcAft>
              <a:buClr>
                <a:schemeClr val="dk1"/>
              </a:buClr>
              <a:buSzPts val="1800"/>
              <a:buChar char="•"/>
              <a:defRPr/>
            </a:lvl2pPr>
            <a:lvl3pPr indent="-342900" lvl="2" marL="1371600" algn="l">
              <a:lnSpc>
                <a:spcPct val="90000"/>
              </a:lnSpc>
              <a:spcBef>
                <a:spcPts val="376"/>
              </a:spcBef>
              <a:spcAft>
                <a:spcPts val="0"/>
              </a:spcAft>
              <a:buClr>
                <a:schemeClr val="dk1"/>
              </a:buClr>
              <a:buSzPts val="1800"/>
              <a:buChar char="•"/>
              <a:defRPr/>
            </a:lvl3pPr>
            <a:lvl4pPr indent="-342900" lvl="3" marL="1828800" algn="l">
              <a:lnSpc>
                <a:spcPct val="90000"/>
              </a:lnSpc>
              <a:spcBef>
                <a:spcPts val="376"/>
              </a:spcBef>
              <a:spcAft>
                <a:spcPts val="0"/>
              </a:spcAft>
              <a:buClr>
                <a:schemeClr val="dk1"/>
              </a:buClr>
              <a:buSzPts val="1800"/>
              <a:buChar char="•"/>
              <a:defRPr/>
            </a:lvl4pPr>
            <a:lvl5pPr indent="-342900" lvl="4" marL="2286000" algn="l">
              <a:lnSpc>
                <a:spcPct val="90000"/>
              </a:lnSpc>
              <a:spcBef>
                <a:spcPts val="376"/>
              </a:spcBef>
              <a:spcAft>
                <a:spcPts val="0"/>
              </a:spcAft>
              <a:buClr>
                <a:schemeClr val="dk1"/>
              </a:buClr>
              <a:buSzPts val="1800"/>
              <a:buChar char="•"/>
              <a:defRPr/>
            </a:lvl5pPr>
            <a:lvl6pPr indent="-342900" lvl="5" marL="2743200" algn="l">
              <a:lnSpc>
                <a:spcPct val="90000"/>
              </a:lnSpc>
              <a:spcBef>
                <a:spcPts val="376"/>
              </a:spcBef>
              <a:spcAft>
                <a:spcPts val="0"/>
              </a:spcAft>
              <a:buClr>
                <a:schemeClr val="dk1"/>
              </a:buClr>
              <a:buSzPts val="1800"/>
              <a:buChar char="•"/>
              <a:defRPr/>
            </a:lvl6pPr>
            <a:lvl7pPr indent="-342900" lvl="6" marL="3200400" algn="l">
              <a:lnSpc>
                <a:spcPct val="90000"/>
              </a:lnSpc>
              <a:spcBef>
                <a:spcPts val="376"/>
              </a:spcBef>
              <a:spcAft>
                <a:spcPts val="0"/>
              </a:spcAft>
              <a:buClr>
                <a:schemeClr val="dk1"/>
              </a:buClr>
              <a:buSzPts val="1800"/>
              <a:buChar char="•"/>
              <a:defRPr/>
            </a:lvl7pPr>
            <a:lvl8pPr indent="-342900" lvl="7" marL="3657600" algn="l">
              <a:lnSpc>
                <a:spcPct val="90000"/>
              </a:lnSpc>
              <a:spcBef>
                <a:spcPts val="376"/>
              </a:spcBef>
              <a:spcAft>
                <a:spcPts val="0"/>
              </a:spcAft>
              <a:buClr>
                <a:schemeClr val="dk1"/>
              </a:buClr>
              <a:buSzPts val="1800"/>
              <a:buChar char="•"/>
              <a:defRPr/>
            </a:lvl8pPr>
            <a:lvl9pPr indent="-342900" lvl="8" marL="4114800" algn="l">
              <a:lnSpc>
                <a:spcPct val="90000"/>
              </a:lnSpc>
              <a:spcBef>
                <a:spcPts val="376"/>
              </a:spcBef>
              <a:spcAft>
                <a:spcPts val="0"/>
              </a:spcAft>
              <a:buClr>
                <a:schemeClr val="dk1"/>
              </a:buClr>
              <a:buSzPts val="1800"/>
              <a:buChar char="•"/>
              <a:defRPr/>
            </a:lvl9pPr>
          </a:lstStyle>
          <a:p/>
        </p:txBody>
      </p:sp>
      <p:sp>
        <p:nvSpPr>
          <p:cNvPr id="42" name="Google Shape;42;p9"/>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3" name="Google Shape;43;p9"/>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4" name="Google Shape;44;p9"/>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Kun titel" type="titleOnly">
  <p:cSld name="TITLE_ONLY">
    <p:spTree>
      <p:nvGrpSpPr>
        <p:cNvPr id="45" name="Shape 45"/>
        <p:cNvGrpSpPr/>
        <p:nvPr/>
      </p:nvGrpSpPr>
      <p:grpSpPr>
        <a:xfrm>
          <a:off x="0" y="0"/>
          <a:ext cx="0" cy="0"/>
          <a:chOff x="0" y="0"/>
          <a:chExt cx="0" cy="0"/>
        </a:xfrm>
      </p:grpSpPr>
      <p:sp>
        <p:nvSpPr>
          <p:cNvPr id="46" name="Google Shape;46;p10"/>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algn="l">
              <a:lnSpc>
                <a:spcPct val="90000"/>
              </a:lnSpc>
              <a:spcBef>
                <a:spcPts val="0"/>
              </a:spcBef>
              <a:spcAft>
                <a:spcPts val="0"/>
              </a:spcAft>
              <a:buClr>
                <a:schemeClr val="dk1"/>
              </a:buClr>
              <a:buSzPts val="1800"/>
              <a:buNone/>
              <a:defRPr/>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47" name="Google Shape;47;p10"/>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8" name="Google Shape;48;p10"/>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49" name="Google Shape;49;p10"/>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Tom" type="blank">
  <p:cSld name="BLANK">
    <p:spTree>
      <p:nvGrpSpPr>
        <p:cNvPr id="50" name="Shape 50"/>
        <p:cNvGrpSpPr/>
        <p:nvPr/>
      </p:nvGrpSpPr>
      <p:grpSpPr>
        <a:xfrm>
          <a:off x="0" y="0"/>
          <a:ext cx="0" cy="0"/>
          <a:chOff x="0" y="0"/>
          <a:chExt cx="0" cy="0"/>
        </a:xfrm>
      </p:grpSpPr>
      <p:sp>
        <p:nvSpPr>
          <p:cNvPr id="51" name="Google Shape;51;p11"/>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2" name="Google Shape;52;p11"/>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3" name="Google Shape;53;p11"/>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Indhold med billedtekst" type="objTx">
  <p:cSld name="OBJECT_WITH_CAPTION_TEXT">
    <p:spTree>
      <p:nvGrpSpPr>
        <p:cNvPr id="54" name="Shape 54"/>
        <p:cNvGrpSpPr/>
        <p:nvPr/>
      </p:nvGrpSpPr>
      <p:grpSpPr>
        <a:xfrm>
          <a:off x="0" y="0"/>
          <a:ext cx="0" cy="0"/>
          <a:chOff x="0" y="0"/>
          <a:chExt cx="0" cy="0"/>
        </a:xfrm>
      </p:grpSpPr>
      <p:sp>
        <p:nvSpPr>
          <p:cNvPr id="55" name="Google Shape;55;p12"/>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56" name="Google Shape;56;p12"/>
          <p:cNvSpPr txBox="1"/>
          <p:nvPr>
            <p:ph idx="1" type="body"/>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indent="-381063" lvl="0" marL="457200" algn="l">
              <a:lnSpc>
                <a:spcPct val="90000"/>
              </a:lnSpc>
              <a:spcBef>
                <a:spcPts val="750"/>
              </a:spcBef>
              <a:spcAft>
                <a:spcPts val="0"/>
              </a:spcAft>
              <a:buClr>
                <a:schemeClr val="dk1"/>
              </a:buClr>
              <a:buSzPts val="2401"/>
              <a:buChar char="•"/>
              <a:defRPr sz="2401"/>
            </a:lvl1pPr>
            <a:lvl2pPr indent="-361950" lvl="1" marL="914400" algn="l">
              <a:lnSpc>
                <a:spcPct val="90000"/>
              </a:lnSpc>
              <a:spcBef>
                <a:spcPts val="376"/>
              </a:spcBef>
              <a:spcAft>
                <a:spcPts val="0"/>
              </a:spcAft>
              <a:buClr>
                <a:schemeClr val="dk1"/>
              </a:buClr>
              <a:buSzPts val="2100"/>
              <a:buChar char="•"/>
              <a:defRPr sz="2100"/>
            </a:lvl2pPr>
            <a:lvl3pPr indent="-342900" lvl="2" marL="1371600" algn="l">
              <a:lnSpc>
                <a:spcPct val="90000"/>
              </a:lnSpc>
              <a:spcBef>
                <a:spcPts val="376"/>
              </a:spcBef>
              <a:spcAft>
                <a:spcPts val="0"/>
              </a:spcAft>
              <a:buClr>
                <a:schemeClr val="dk1"/>
              </a:buClr>
              <a:buSzPts val="1800"/>
              <a:buChar char="•"/>
              <a:defRPr sz="1800"/>
            </a:lvl3pPr>
            <a:lvl4pPr indent="-323786" lvl="3" marL="1828800" algn="l">
              <a:lnSpc>
                <a:spcPct val="90000"/>
              </a:lnSpc>
              <a:spcBef>
                <a:spcPts val="376"/>
              </a:spcBef>
              <a:spcAft>
                <a:spcPts val="0"/>
              </a:spcAft>
              <a:buClr>
                <a:schemeClr val="dk1"/>
              </a:buClr>
              <a:buSzPts val="1499"/>
              <a:buChar char="•"/>
              <a:defRPr sz="1499"/>
            </a:lvl4pPr>
            <a:lvl5pPr indent="-323786" lvl="4" marL="2286000" algn="l">
              <a:lnSpc>
                <a:spcPct val="90000"/>
              </a:lnSpc>
              <a:spcBef>
                <a:spcPts val="376"/>
              </a:spcBef>
              <a:spcAft>
                <a:spcPts val="0"/>
              </a:spcAft>
              <a:buClr>
                <a:schemeClr val="dk1"/>
              </a:buClr>
              <a:buSzPts val="1499"/>
              <a:buChar char="•"/>
              <a:defRPr sz="1499"/>
            </a:lvl5pPr>
            <a:lvl6pPr indent="-323786" lvl="5" marL="2743200" algn="l">
              <a:lnSpc>
                <a:spcPct val="90000"/>
              </a:lnSpc>
              <a:spcBef>
                <a:spcPts val="376"/>
              </a:spcBef>
              <a:spcAft>
                <a:spcPts val="0"/>
              </a:spcAft>
              <a:buClr>
                <a:schemeClr val="dk1"/>
              </a:buClr>
              <a:buSzPts val="1499"/>
              <a:buChar char="•"/>
              <a:defRPr sz="1499"/>
            </a:lvl6pPr>
            <a:lvl7pPr indent="-323786" lvl="6" marL="3200400" algn="l">
              <a:lnSpc>
                <a:spcPct val="90000"/>
              </a:lnSpc>
              <a:spcBef>
                <a:spcPts val="376"/>
              </a:spcBef>
              <a:spcAft>
                <a:spcPts val="0"/>
              </a:spcAft>
              <a:buClr>
                <a:schemeClr val="dk1"/>
              </a:buClr>
              <a:buSzPts val="1499"/>
              <a:buChar char="•"/>
              <a:defRPr sz="1499"/>
            </a:lvl7pPr>
            <a:lvl8pPr indent="-323786" lvl="7" marL="3657600" algn="l">
              <a:lnSpc>
                <a:spcPct val="90000"/>
              </a:lnSpc>
              <a:spcBef>
                <a:spcPts val="376"/>
              </a:spcBef>
              <a:spcAft>
                <a:spcPts val="0"/>
              </a:spcAft>
              <a:buClr>
                <a:schemeClr val="dk1"/>
              </a:buClr>
              <a:buSzPts val="1499"/>
              <a:buChar char="•"/>
              <a:defRPr sz="1499"/>
            </a:lvl8pPr>
            <a:lvl9pPr indent="-323786" lvl="8" marL="4114800" algn="l">
              <a:lnSpc>
                <a:spcPct val="90000"/>
              </a:lnSpc>
              <a:spcBef>
                <a:spcPts val="376"/>
              </a:spcBef>
              <a:spcAft>
                <a:spcPts val="0"/>
              </a:spcAft>
              <a:buClr>
                <a:schemeClr val="dk1"/>
              </a:buClr>
              <a:buSzPts val="1499"/>
              <a:buChar char="•"/>
              <a:defRPr sz="1499"/>
            </a:lvl9pPr>
          </a:lstStyle>
          <a:p/>
        </p:txBody>
      </p:sp>
      <p:sp>
        <p:nvSpPr>
          <p:cNvPr id="57" name="Google Shape;57;p12"/>
          <p:cNvSpPr txBox="1"/>
          <p:nvPr>
            <p:ph idx="2"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58" name="Google Shape;58;p12"/>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59" name="Google Shape;59;p12"/>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0" name="Google Shape;60;p12"/>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matchingName="Billede med billedtekst" type="picTx">
  <p:cSld name="PICTURE_WITH_CAPTION_TEXT">
    <p:spTree>
      <p:nvGrpSpPr>
        <p:cNvPr id="61" name="Shape 61"/>
        <p:cNvGrpSpPr/>
        <p:nvPr/>
      </p:nvGrpSpPr>
      <p:grpSpPr>
        <a:xfrm>
          <a:off x="0" y="0"/>
          <a:ext cx="0" cy="0"/>
          <a:chOff x="0" y="0"/>
          <a:chExt cx="0" cy="0"/>
        </a:xfrm>
      </p:grpSpPr>
      <p:sp>
        <p:nvSpPr>
          <p:cNvPr id="62" name="Google Shape;62;p13"/>
          <p:cNvSpPr txBox="1"/>
          <p:nvPr>
            <p:ph type="title"/>
          </p:nvPr>
        </p:nvSpPr>
        <p:spPr>
          <a:xfrm>
            <a:off x="472381" y="660400"/>
            <a:ext cx="2211884" cy="2311400"/>
          </a:xfrm>
          <a:prstGeom prst="rect">
            <a:avLst/>
          </a:prstGeom>
          <a:noFill/>
          <a:ln>
            <a:noFill/>
          </a:ln>
        </p:spPr>
        <p:txBody>
          <a:bodyPr anchorCtr="0" anchor="b" bIns="45700" lIns="91425" spcFirstLastPara="1" rIns="91425" wrap="square" tIns="45700">
            <a:normAutofit/>
          </a:bodyPr>
          <a:lstStyle>
            <a:lvl1pPr lvl="0" algn="l">
              <a:lnSpc>
                <a:spcPct val="90000"/>
              </a:lnSpc>
              <a:spcBef>
                <a:spcPts val="0"/>
              </a:spcBef>
              <a:spcAft>
                <a:spcPts val="0"/>
              </a:spcAft>
              <a:buClr>
                <a:schemeClr val="dk1"/>
              </a:buClr>
              <a:buSzPts val="2401"/>
              <a:buFont typeface="Calibri"/>
              <a:buNone/>
              <a:defRPr sz="2401"/>
            </a:lvl1pPr>
            <a:lvl2pPr lvl="1">
              <a:spcBef>
                <a:spcPts val="0"/>
              </a:spcBef>
              <a:spcAft>
                <a:spcPts val="0"/>
              </a:spcAft>
              <a:buSzPts val="1400"/>
              <a:buNone/>
              <a:defRPr/>
            </a:lvl2pPr>
            <a:lvl3pPr lvl="2">
              <a:spcBef>
                <a:spcPts val="0"/>
              </a:spcBef>
              <a:spcAft>
                <a:spcPts val="0"/>
              </a:spcAft>
              <a:buSzPts val="1400"/>
              <a:buNone/>
              <a:defRPr/>
            </a:lvl3pPr>
            <a:lvl4pPr lvl="3">
              <a:spcBef>
                <a:spcPts val="0"/>
              </a:spcBef>
              <a:spcAft>
                <a:spcPts val="0"/>
              </a:spcAft>
              <a:buSzPts val="1400"/>
              <a:buNone/>
              <a:defRPr/>
            </a:lvl4pPr>
            <a:lvl5pPr lvl="4">
              <a:spcBef>
                <a:spcPts val="0"/>
              </a:spcBef>
              <a:spcAft>
                <a:spcPts val="0"/>
              </a:spcAft>
              <a:buSzPts val="1400"/>
              <a:buNone/>
              <a:defRPr/>
            </a:lvl5pPr>
            <a:lvl6pPr lvl="5">
              <a:spcBef>
                <a:spcPts val="0"/>
              </a:spcBef>
              <a:spcAft>
                <a:spcPts val="0"/>
              </a:spcAft>
              <a:buSzPts val="1400"/>
              <a:buNone/>
              <a:defRPr/>
            </a:lvl6pPr>
            <a:lvl7pPr lvl="6">
              <a:spcBef>
                <a:spcPts val="0"/>
              </a:spcBef>
              <a:spcAft>
                <a:spcPts val="0"/>
              </a:spcAft>
              <a:buSzPts val="1400"/>
              <a:buNone/>
              <a:defRPr/>
            </a:lvl7pPr>
            <a:lvl8pPr lvl="7">
              <a:spcBef>
                <a:spcPts val="0"/>
              </a:spcBef>
              <a:spcAft>
                <a:spcPts val="0"/>
              </a:spcAft>
              <a:buSzPts val="1400"/>
              <a:buNone/>
              <a:defRPr/>
            </a:lvl8pPr>
            <a:lvl9pPr lvl="8">
              <a:spcBef>
                <a:spcPts val="0"/>
              </a:spcBef>
              <a:spcAft>
                <a:spcPts val="0"/>
              </a:spcAft>
              <a:buSzPts val="1400"/>
              <a:buNone/>
              <a:defRPr/>
            </a:lvl9pPr>
          </a:lstStyle>
          <a:p/>
        </p:txBody>
      </p:sp>
      <p:sp>
        <p:nvSpPr>
          <p:cNvPr id="63" name="Google Shape;63;p13"/>
          <p:cNvSpPr/>
          <p:nvPr>
            <p:ph idx="2" type="pic"/>
          </p:nvPr>
        </p:nvSpPr>
        <p:spPr>
          <a:xfrm>
            <a:off x="2915546" y="1426287"/>
            <a:ext cx="3471863" cy="7039681"/>
          </a:xfrm>
          <a:prstGeom prst="rect">
            <a:avLst/>
          </a:prstGeom>
          <a:noFill/>
          <a:ln>
            <a:noFill/>
          </a:ln>
        </p:spPr>
        <p:txBody>
          <a:bodyPr anchorCtr="0" anchor="t" bIns="45700" lIns="91425" spcFirstLastPara="1" rIns="91425" wrap="square" tIns="45700">
            <a:normAutofit/>
          </a:bodyPr>
          <a:lstStyle>
            <a:lvl1pPr lvl="0" marR="0" rtl="0" algn="l">
              <a:lnSpc>
                <a:spcPct val="90000"/>
              </a:lnSpc>
              <a:spcBef>
                <a:spcPts val="750"/>
              </a:spcBef>
              <a:spcAft>
                <a:spcPts val="0"/>
              </a:spcAft>
              <a:buClr>
                <a:schemeClr val="dk1"/>
              </a:buClr>
              <a:buSzPts val="2401"/>
              <a:buFont typeface="Arial"/>
              <a:buNone/>
              <a:defRPr b="0" i="0" sz="2401" u="none" cap="none" strike="noStrike">
                <a:solidFill>
                  <a:schemeClr val="dk1"/>
                </a:solidFill>
                <a:latin typeface="Calibri"/>
                <a:ea typeface="Calibri"/>
                <a:cs typeface="Calibri"/>
                <a:sym typeface="Calibri"/>
              </a:defRPr>
            </a:lvl1pPr>
            <a:lvl2pPr lvl="1" marR="0" rtl="0" algn="l">
              <a:lnSpc>
                <a:spcPct val="90000"/>
              </a:lnSpc>
              <a:spcBef>
                <a:spcPts val="376"/>
              </a:spcBef>
              <a:spcAft>
                <a:spcPts val="0"/>
              </a:spcAft>
              <a:buClr>
                <a:schemeClr val="dk1"/>
              </a:buClr>
              <a:buSzPts val="2100"/>
              <a:buFont typeface="Arial"/>
              <a:buNone/>
              <a:defRPr b="0" i="0" sz="2100" u="none" cap="none" strike="noStrike">
                <a:solidFill>
                  <a:schemeClr val="dk1"/>
                </a:solidFill>
                <a:latin typeface="Calibri"/>
                <a:ea typeface="Calibri"/>
                <a:cs typeface="Calibri"/>
                <a:sym typeface="Calibri"/>
              </a:defRPr>
            </a:lvl2pPr>
            <a:lvl3pPr lvl="2" marR="0" rtl="0" algn="l">
              <a:lnSpc>
                <a:spcPct val="90000"/>
              </a:lnSpc>
              <a:spcBef>
                <a:spcPts val="376"/>
              </a:spcBef>
              <a:spcAft>
                <a:spcPts val="0"/>
              </a:spcAft>
              <a:buClr>
                <a:schemeClr val="dk1"/>
              </a:buClr>
              <a:buSzPts val="1800"/>
              <a:buFont typeface="Arial"/>
              <a:buNone/>
              <a:defRPr b="0" i="0" sz="1800" u="none" cap="none" strike="noStrike">
                <a:solidFill>
                  <a:schemeClr val="dk1"/>
                </a:solidFill>
                <a:latin typeface="Calibri"/>
                <a:ea typeface="Calibri"/>
                <a:cs typeface="Calibri"/>
                <a:sym typeface="Calibri"/>
              </a:defRPr>
            </a:lvl3pPr>
            <a:lvl4pPr lvl="3"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4pPr>
            <a:lvl5pPr lvl="4"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5pPr>
            <a:lvl6pPr lvl="5"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6pPr>
            <a:lvl7pPr lvl="6"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7pPr>
            <a:lvl8pPr lvl="7"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8pPr>
            <a:lvl9pPr lvl="8" marR="0" rtl="0" algn="l">
              <a:lnSpc>
                <a:spcPct val="90000"/>
              </a:lnSpc>
              <a:spcBef>
                <a:spcPts val="376"/>
              </a:spcBef>
              <a:spcAft>
                <a:spcPts val="0"/>
              </a:spcAft>
              <a:buClr>
                <a:schemeClr val="dk1"/>
              </a:buClr>
              <a:buSzPts val="1499"/>
              <a:buFont typeface="Arial"/>
              <a:buNone/>
              <a:defRPr b="0" i="0" sz="1499" u="none" cap="none" strike="noStrike">
                <a:solidFill>
                  <a:schemeClr val="dk1"/>
                </a:solidFill>
                <a:latin typeface="Calibri"/>
                <a:ea typeface="Calibri"/>
                <a:cs typeface="Calibri"/>
                <a:sym typeface="Calibri"/>
              </a:defRPr>
            </a:lvl9pPr>
          </a:lstStyle>
          <a:p/>
        </p:txBody>
      </p:sp>
      <p:sp>
        <p:nvSpPr>
          <p:cNvPr id="64" name="Google Shape;64;p13"/>
          <p:cNvSpPr txBox="1"/>
          <p:nvPr>
            <p:ph idx="1" type="body"/>
          </p:nvPr>
        </p:nvSpPr>
        <p:spPr>
          <a:xfrm>
            <a:off x="472381" y="2971800"/>
            <a:ext cx="2211884" cy="5505627"/>
          </a:xfrm>
          <a:prstGeom prst="rect">
            <a:avLst/>
          </a:prstGeom>
          <a:noFill/>
          <a:ln>
            <a:noFill/>
          </a:ln>
        </p:spPr>
        <p:txBody>
          <a:bodyPr anchorCtr="0" anchor="t" bIns="45700" lIns="91425" spcFirstLastPara="1" rIns="91425" wrap="square" tIns="45700">
            <a:normAutofit/>
          </a:bodyPr>
          <a:lstStyle>
            <a:lvl1pPr indent="-228600" lvl="0" marL="457200" algn="l">
              <a:lnSpc>
                <a:spcPct val="90000"/>
              </a:lnSpc>
              <a:spcBef>
                <a:spcPts val="750"/>
              </a:spcBef>
              <a:spcAft>
                <a:spcPts val="0"/>
              </a:spcAft>
              <a:buClr>
                <a:schemeClr val="dk1"/>
              </a:buClr>
              <a:buSzPts val="1200"/>
              <a:buNone/>
              <a:defRPr sz="1200"/>
            </a:lvl1pPr>
            <a:lvl2pPr indent="-228600" lvl="1" marL="914400" algn="l">
              <a:lnSpc>
                <a:spcPct val="90000"/>
              </a:lnSpc>
              <a:spcBef>
                <a:spcPts val="376"/>
              </a:spcBef>
              <a:spcAft>
                <a:spcPts val="0"/>
              </a:spcAft>
              <a:buClr>
                <a:schemeClr val="dk1"/>
              </a:buClr>
              <a:buSzPts val="1050"/>
              <a:buNone/>
              <a:defRPr sz="1050"/>
            </a:lvl2pPr>
            <a:lvl3pPr indent="-228600" lvl="2" marL="1371600" algn="l">
              <a:lnSpc>
                <a:spcPct val="90000"/>
              </a:lnSpc>
              <a:spcBef>
                <a:spcPts val="376"/>
              </a:spcBef>
              <a:spcAft>
                <a:spcPts val="0"/>
              </a:spcAft>
              <a:buClr>
                <a:schemeClr val="dk1"/>
              </a:buClr>
              <a:buSzPts val="900"/>
              <a:buNone/>
              <a:defRPr sz="900"/>
            </a:lvl3pPr>
            <a:lvl4pPr indent="-228600" lvl="3" marL="1828800" algn="l">
              <a:lnSpc>
                <a:spcPct val="90000"/>
              </a:lnSpc>
              <a:spcBef>
                <a:spcPts val="376"/>
              </a:spcBef>
              <a:spcAft>
                <a:spcPts val="0"/>
              </a:spcAft>
              <a:buClr>
                <a:schemeClr val="dk1"/>
              </a:buClr>
              <a:buSzPts val="750"/>
              <a:buNone/>
              <a:defRPr sz="750"/>
            </a:lvl4pPr>
            <a:lvl5pPr indent="-228600" lvl="4" marL="2286000" algn="l">
              <a:lnSpc>
                <a:spcPct val="90000"/>
              </a:lnSpc>
              <a:spcBef>
                <a:spcPts val="376"/>
              </a:spcBef>
              <a:spcAft>
                <a:spcPts val="0"/>
              </a:spcAft>
              <a:buClr>
                <a:schemeClr val="dk1"/>
              </a:buClr>
              <a:buSzPts val="750"/>
              <a:buNone/>
              <a:defRPr sz="750"/>
            </a:lvl5pPr>
            <a:lvl6pPr indent="-228600" lvl="5" marL="2743200" algn="l">
              <a:lnSpc>
                <a:spcPct val="90000"/>
              </a:lnSpc>
              <a:spcBef>
                <a:spcPts val="376"/>
              </a:spcBef>
              <a:spcAft>
                <a:spcPts val="0"/>
              </a:spcAft>
              <a:buClr>
                <a:schemeClr val="dk1"/>
              </a:buClr>
              <a:buSzPts val="750"/>
              <a:buNone/>
              <a:defRPr sz="750"/>
            </a:lvl6pPr>
            <a:lvl7pPr indent="-228600" lvl="6" marL="3200400" algn="l">
              <a:lnSpc>
                <a:spcPct val="90000"/>
              </a:lnSpc>
              <a:spcBef>
                <a:spcPts val="376"/>
              </a:spcBef>
              <a:spcAft>
                <a:spcPts val="0"/>
              </a:spcAft>
              <a:buClr>
                <a:schemeClr val="dk1"/>
              </a:buClr>
              <a:buSzPts val="750"/>
              <a:buNone/>
              <a:defRPr sz="750"/>
            </a:lvl7pPr>
            <a:lvl8pPr indent="-228600" lvl="7" marL="3657600" algn="l">
              <a:lnSpc>
                <a:spcPct val="90000"/>
              </a:lnSpc>
              <a:spcBef>
                <a:spcPts val="376"/>
              </a:spcBef>
              <a:spcAft>
                <a:spcPts val="0"/>
              </a:spcAft>
              <a:buClr>
                <a:schemeClr val="dk1"/>
              </a:buClr>
              <a:buSzPts val="750"/>
              <a:buNone/>
              <a:defRPr sz="750"/>
            </a:lvl8pPr>
            <a:lvl9pPr indent="-228600" lvl="8" marL="4114800" algn="l">
              <a:lnSpc>
                <a:spcPct val="90000"/>
              </a:lnSpc>
              <a:spcBef>
                <a:spcPts val="376"/>
              </a:spcBef>
              <a:spcAft>
                <a:spcPts val="0"/>
              </a:spcAft>
              <a:buClr>
                <a:schemeClr val="dk1"/>
              </a:buClr>
              <a:buSzPts val="750"/>
              <a:buNone/>
              <a:defRPr sz="750"/>
            </a:lvl9pPr>
          </a:lstStyle>
          <a:p/>
        </p:txBody>
      </p:sp>
      <p:sp>
        <p:nvSpPr>
          <p:cNvPr id="65" name="Google Shape;65;p13"/>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algn="l">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6" name="Google Shape;66;p13"/>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algn="ctr">
              <a:spcBef>
                <a:spcPts val="0"/>
              </a:spcBef>
              <a:spcAft>
                <a:spcPts val="0"/>
              </a:spcAft>
              <a:buSzPts val="1400"/>
              <a:buNone/>
              <a:defRPr/>
            </a:lvl1pPr>
            <a:lvl2pPr lvl="1" algn="l">
              <a:spcBef>
                <a:spcPts val="0"/>
              </a:spcBef>
              <a:spcAft>
                <a:spcPts val="0"/>
              </a:spcAft>
              <a:buSzPts val="1400"/>
              <a:buNone/>
              <a:defRPr/>
            </a:lvl2pPr>
            <a:lvl3pPr lvl="2" algn="l">
              <a:spcBef>
                <a:spcPts val="0"/>
              </a:spcBef>
              <a:spcAft>
                <a:spcPts val="0"/>
              </a:spcAft>
              <a:buSzPts val="1400"/>
              <a:buNone/>
              <a:defRPr/>
            </a:lvl3pPr>
            <a:lvl4pPr lvl="3" algn="l">
              <a:spcBef>
                <a:spcPts val="0"/>
              </a:spcBef>
              <a:spcAft>
                <a:spcPts val="0"/>
              </a:spcAft>
              <a:buSzPts val="1400"/>
              <a:buNone/>
              <a:defRPr/>
            </a:lvl4pPr>
            <a:lvl5pPr lvl="4" algn="l">
              <a:spcBef>
                <a:spcPts val="0"/>
              </a:spcBef>
              <a:spcAft>
                <a:spcPts val="0"/>
              </a:spcAft>
              <a:buSzPts val="1400"/>
              <a:buNone/>
              <a:defRPr/>
            </a:lvl5pPr>
            <a:lvl6pPr lvl="5" algn="l">
              <a:spcBef>
                <a:spcPts val="0"/>
              </a:spcBef>
              <a:spcAft>
                <a:spcPts val="0"/>
              </a:spcAft>
              <a:buSzPts val="1400"/>
              <a:buNone/>
              <a:defRPr/>
            </a:lvl6pPr>
            <a:lvl7pPr lvl="6" algn="l">
              <a:spcBef>
                <a:spcPts val="0"/>
              </a:spcBef>
              <a:spcAft>
                <a:spcPts val="0"/>
              </a:spcAft>
              <a:buSzPts val="1400"/>
              <a:buNone/>
              <a:defRPr/>
            </a:lvl7pPr>
            <a:lvl8pPr lvl="7" algn="l">
              <a:spcBef>
                <a:spcPts val="0"/>
              </a:spcBef>
              <a:spcAft>
                <a:spcPts val="0"/>
              </a:spcAft>
              <a:buSzPts val="1400"/>
              <a:buNone/>
              <a:defRPr/>
            </a:lvl8pPr>
            <a:lvl9pPr lvl="8" algn="l">
              <a:spcBef>
                <a:spcPts val="0"/>
              </a:spcBef>
              <a:spcAft>
                <a:spcPts val="0"/>
              </a:spcAft>
              <a:buSzPts val="1400"/>
              <a:buNone/>
              <a:defRPr/>
            </a:lvl9pPr>
          </a:lstStyle>
          <a:p/>
        </p:txBody>
      </p:sp>
      <p:sp>
        <p:nvSpPr>
          <p:cNvPr id="67" name="Google Shape;67;p13"/>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algn="r">
              <a:spcBef>
                <a:spcPts val="0"/>
              </a:spcBef>
              <a:buNone/>
              <a:defRPr/>
            </a:lvl1pPr>
            <a:lvl2pPr indent="0" lvl="1" marL="0" algn="r">
              <a:spcBef>
                <a:spcPts val="0"/>
              </a:spcBef>
              <a:buNone/>
              <a:defRPr/>
            </a:lvl2pPr>
            <a:lvl3pPr indent="0" lvl="2" marL="0" algn="r">
              <a:spcBef>
                <a:spcPts val="0"/>
              </a:spcBef>
              <a:buNone/>
              <a:defRPr/>
            </a:lvl3pPr>
            <a:lvl4pPr indent="0" lvl="3" marL="0" algn="r">
              <a:spcBef>
                <a:spcPts val="0"/>
              </a:spcBef>
              <a:buNone/>
              <a:defRPr/>
            </a:lvl4pPr>
            <a:lvl5pPr indent="0" lvl="4" marL="0" algn="r">
              <a:spcBef>
                <a:spcPts val="0"/>
              </a:spcBef>
              <a:buNone/>
              <a:defRPr/>
            </a:lvl5pPr>
            <a:lvl6pPr indent="0" lvl="5" marL="0" algn="r">
              <a:spcBef>
                <a:spcPts val="0"/>
              </a:spcBef>
              <a:buNone/>
              <a:defRPr/>
            </a:lvl6pPr>
            <a:lvl7pPr indent="0" lvl="6" marL="0" algn="r">
              <a:spcBef>
                <a:spcPts val="0"/>
              </a:spcBef>
              <a:buNone/>
              <a:defRPr/>
            </a:lvl7pPr>
            <a:lvl8pPr indent="0" lvl="7" marL="0" algn="r">
              <a:spcBef>
                <a:spcPts val="0"/>
              </a:spcBef>
              <a:buNone/>
              <a:defRPr/>
            </a:lvl8pPr>
            <a:lvl9pPr indent="0" lvl="8" marL="0" algn="r">
              <a:spcBef>
                <a:spcPts val="0"/>
              </a:spcBef>
              <a:buNone/>
              <a:defRPr/>
            </a:lvl9pPr>
          </a:lstStyle>
          <a:p>
            <a:pPr indent="0" lvl="0" marL="0" rtl="0" algn="r">
              <a:spcBef>
                <a:spcPts val="0"/>
              </a:spcBef>
              <a:spcAft>
                <a:spcPts val="0"/>
              </a:spcAft>
              <a:buNone/>
            </a:pPr>
            <a:fld id="{00000000-1234-1234-1234-123412341234}" type="slidenum">
              <a:rPr lang="da-DK"/>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bg>
      <p:bgPr>
        <a:solidFill>
          <a:schemeClr val="lt1"/>
        </a:solidFill>
      </p:bgPr>
    </p:bg>
    <p:spTree>
      <p:nvGrpSpPr>
        <p:cNvPr id="5" name="Shape 5"/>
        <p:cNvGrpSpPr/>
        <p:nvPr/>
      </p:nvGrpSpPr>
      <p:grpSpPr>
        <a:xfrm>
          <a:off x="0" y="0"/>
          <a:ext cx="0" cy="0"/>
          <a:chOff x="0" y="0"/>
          <a:chExt cx="0" cy="0"/>
        </a:xfrm>
      </p:grpSpPr>
      <p:sp>
        <p:nvSpPr>
          <p:cNvPr id="6" name="Google Shape;6;p4"/>
          <p:cNvSpPr txBox="1"/>
          <p:nvPr>
            <p:ph type="title"/>
          </p:nvPr>
        </p:nvSpPr>
        <p:spPr>
          <a:xfrm>
            <a:off x="471491" y="527406"/>
            <a:ext cx="5915025" cy="1914702"/>
          </a:xfrm>
          <a:prstGeom prst="rect">
            <a:avLst/>
          </a:prstGeom>
          <a:noFill/>
          <a:ln>
            <a:noFill/>
          </a:ln>
        </p:spPr>
        <p:txBody>
          <a:bodyPr anchorCtr="0" anchor="ctr" bIns="45700" lIns="91425" spcFirstLastPara="1" rIns="91425" wrap="square" tIns="45700">
            <a:normAutofit/>
          </a:bodyPr>
          <a:lstStyle>
            <a:lvl1pPr lvl="0" marR="0" rtl="0" algn="l">
              <a:lnSpc>
                <a:spcPct val="90000"/>
              </a:lnSpc>
              <a:spcBef>
                <a:spcPts val="0"/>
              </a:spcBef>
              <a:spcAft>
                <a:spcPts val="0"/>
              </a:spcAft>
              <a:buClr>
                <a:schemeClr val="dk1"/>
              </a:buClr>
              <a:buSzPts val="3300"/>
              <a:buFont typeface="Calibri"/>
              <a:buNone/>
              <a:defRPr b="0" i="0" sz="3300" u="none" cap="none" strike="noStrike">
                <a:solidFill>
                  <a:schemeClr val="dk1"/>
                </a:solidFill>
                <a:latin typeface="Calibri"/>
                <a:ea typeface="Calibri"/>
                <a:cs typeface="Calibri"/>
                <a:sym typeface="Calibri"/>
              </a:defRPr>
            </a:lvl1pPr>
            <a:lvl2pPr lvl="1">
              <a:spcBef>
                <a:spcPts val="0"/>
              </a:spcBef>
              <a:spcAft>
                <a:spcPts val="0"/>
              </a:spcAft>
              <a:buSzPts val="1400"/>
              <a:buNone/>
              <a:defRPr sz="1800"/>
            </a:lvl2pPr>
            <a:lvl3pPr lvl="2">
              <a:spcBef>
                <a:spcPts val="0"/>
              </a:spcBef>
              <a:spcAft>
                <a:spcPts val="0"/>
              </a:spcAft>
              <a:buSzPts val="1400"/>
              <a:buNone/>
              <a:defRPr sz="1800"/>
            </a:lvl3pPr>
            <a:lvl4pPr lvl="3">
              <a:spcBef>
                <a:spcPts val="0"/>
              </a:spcBef>
              <a:spcAft>
                <a:spcPts val="0"/>
              </a:spcAft>
              <a:buSzPts val="1400"/>
              <a:buNone/>
              <a:defRPr sz="1800"/>
            </a:lvl4pPr>
            <a:lvl5pPr lvl="4">
              <a:spcBef>
                <a:spcPts val="0"/>
              </a:spcBef>
              <a:spcAft>
                <a:spcPts val="0"/>
              </a:spcAft>
              <a:buSzPts val="1400"/>
              <a:buNone/>
              <a:defRPr sz="1800"/>
            </a:lvl5pPr>
            <a:lvl6pPr lvl="5">
              <a:spcBef>
                <a:spcPts val="0"/>
              </a:spcBef>
              <a:spcAft>
                <a:spcPts val="0"/>
              </a:spcAft>
              <a:buSzPts val="1400"/>
              <a:buNone/>
              <a:defRPr sz="1800"/>
            </a:lvl6pPr>
            <a:lvl7pPr lvl="6">
              <a:spcBef>
                <a:spcPts val="0"/>
              </a:spcBef>
              <a:spcAft>
                <a:spcPts val="0"/>
              </a:spcAft>
              <a:buSzPts val="1400"/>
              <a:buNone/>
              <a:defRPr sz="1800"/>
            </a:lvl7pPr>
            <a:lvl8pPr lvl="7">
              <a:spcBef>
                <a:spcPts val="0"/>
              </a:spcBef>
              <a:spcAft>
                <a:spcPts val="0"/>
              </a:spcAft>
              <a:buSzPts val="1400"/>
              <a:buNone/>
              <a:defRPr sz="1800"/>
            </a:lvl8pPr>
            <a:lvl9pPr lvl="8">
              <a:spcBef>
                <a:spcPts val="0"/>
              </a:spcBef>
              <a:spcAft>
                <a:spcPts val="0"/>
              </a:spcAft>
              <a:buSzPts val="1400"/>
              <a:buNone/>
              <a:defRPr sz="1800"/>
            </a:lvl9pPr>
          </a:lstStyle>
          <a:p/>
        </p:txBody>
      </p:sp>
      <p:sp>
        <p:nvSpPr>
          <p:cNvPr id="7" name="Google Shape;7;p4"/>
          <p:cNvSpPr txBox="1"/>
          <p:nvPr>
            <p:ph idx="1" type="body"/>
          </p:nvPr>
        </p:nvSpPr>
        <p:spPr>
          <a:xfrm>
            <a:off x="471491" y="2637014"/>
            <a:ext cx="5915025" cy="6285266"/>
          </a:xfrm>
          <a:prstGeom prst="rect">
            <a:avLst/>
          </a:prstGeom>
          <a:noFill/>
          <a:ln>
            <a:noFill/>
          </a:ln>
        </p:spPr>
        <p:txBody>
          <a:bodyPr anchorCtr="0" anchor="t" bIns="45700" lIns="91425" spcFirstLastPara="1" rIns="91425" wrap="square" tIns="45700">
            <a:normAutofit/>
          </a:bodyPr>
          <a:lstStyle>
            <a:lvl1pPr indent="-361950" lvl="0" marL="457200" marR="0" rtl="0" algn="l">
              <a:lnSpc>
                <a:spcPct val="90000"/>
              </a:lnSpc>
              <a:spcBef>
                <a:spcPts val="750"/>
              </a:spcBef>
              <a:spcAft>
                <a:spcPts val="0"/>
              </a:spcAft>
              <a:buClr>
                <a:schemeClr val="dk1"/>
              </a:buClr>
              <a:buSzPts val="2100"/>
              <a:buFont typeface="Arial"/>
              <a:buChar char="•"/>
              <a:defRPr b="0" i="0" sz="2100" u="none" cap="none" strike="noStrike">
                <a:solidFill>
                  <a:schemeClr val="dk1"/>
                </a:solidFill>
                <a:latin typeface="Calibri"/>
                <a:ea typeface="Calibri"/>
                <a:cs typeface="Calibri"/>
                <a:sym typeface="Calibri"/>
              </a:defRPr>
            </a:lvl1pPr>
            <a:lvl2pPr indent="-342900" lvl="1" marL="914400" marR="0" rtl="0" algn="l">
              <a:lnSpc>
                <a:spcPct val="90000"/>
              </a:lnSpc>
              <a:spcBef>
                <a:spcPts val="376"/>
              </a:spcBef>
              <a:spcAft>
                <a:spcPts val="0"/>
              </a:spcAft>
              <a:buClr>
                <a:schemeClr val="dk1"/>
              </a:buClr>
              <a:buSzPts val="1800"/>
              <a:buFont typeface="Arial"/>
              <a:buChar char="•"/>
              <a:defRPr b="0" i="0" sz="1800" u="none" cap="none" strike="noStrike">
                <a:solidFill>
                  <a:schemeClr val="dk1"/>
                </a:solidFill>
                <a:latin typeface="Calibri"/>
                <a:ea typeface="Calibri"/>
                <a:cs typeface="Calibri"/>
                <a:sym typeface="Calibri"/>
              </a:defRPr>
            </a:lvl2pPr>
            <a:lvl3pPr indent="-323786" lvl="2" marL="1371600" marR="0" rtl="0" algn="l">
              <a:lnSpc>
                <a:spcPct val="90000"/>
              </a:lnSpc>
              <a:spcBef>
                <a:spcPts val="376"/>
              </a:spcBef>
              <a:spcAft>
                <a:spcPts val="0"/>
              </a:spcAft>
              <a:buClr>
                <a:schemeClr val="dk1"/>
              </a:buClr>
              <a:buSzPts val="1499"/>
              <a:buFont typeface="Arial"/>
              <a:buChar char="•"/>
              <a:defRPr b="0" i="0" sz="1499" u="none" cap="none" strike="noStrike">
                <a:solidFill>
                  <a:schemeClr val="dk1"/>
                </a:solidFill>
                <a:latin typeface="Calibri"/>
                <a:ea typeface="Calibri"/>
                <a:cs typeface="Calibri"/>
                <a:sym typeface="Calibri"/>
              </a:defRPr>
            </a:lvl3pPr>
            <a:lvl4pPr indent="-314388" lvl="3" marL="1828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4pPr>
            <a:lvl5pPr indent="-314388" lvl="4" marL="22860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5pPr>
            <a:lvl6pPr indent="-314388" lvl="5" marL="27432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6pPr>
            <a:lvl7pPr indent="-314388" lvl="6" marL="32004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7pPr>
            <a:lvl8pPr indent="-314388" lvl="7" marL="36576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8pPr>
            <a:lvl9pPr indent="-314388" lvl="8" marL="4114800" marR="0" rtl="0" algn="l">
              <a:lnSpc>
                <a:spcPct val="90000"/>
              </a:lnSpc>
              <a:spcBef>
                <a:spcPts val="376"/>
              </a:spcBef>
              <a:spcAft>
                <a:spcPts val="0"/>
              </a:spcAft>
              <a:buClr>
                <a:schemeClr val="dk1"/>
              </a:buClr>
              <a:buSzPts val="1351"/>
              <a:buFont typeface="Arial"/>
              <a:buChar char="•"/>
              <a:defRPr b="0" i="0" sz="1351" u="none" cap="none" strike="noStrike">
                <a:solidFill>
                  <a:schemeClr val="dk1"/>
                </a:solidFill>
                <a:latin typeface="Calibri"/>
                <a:ea typeface="Calibri"/>
                <a:cs typeface="Calibri"/>
                <a:sym typeface="Calibri"/>
              </a:defRPr>
            </a:lvl9pPr>
          </a:lstStyle>
          <a:p/>
        </p:txBody>
      </p:sp>
      <p:sp>
        <p:nvSpPr>
          <p:cNvPr id="8" name="Google Shape;8;p4"/>
          <p:cNvSpPr txBox="1"/>
          <p:nvPr>
            <p:ph idx="10" type="dt"/>
          </p:nvPr>
        </p:nvSpPr>
        <p:spPr>
          <a:xfrm>
            <a:off x="471488" y="9181401"/>
            <a:ext cx="1543050" cy="527403"/>
          </a:xfrm>
          <a:prstGeom prst="rect">
            <a:avLst/>
          </a:prstGeom>
          <a:noFill/>
          <a:ln>
            <a:noFill/>
          </a:ln>
        </p:spPr>
        <p:txBody>
          <a:bodyPr anchorCtr="0" anchor="ctr" bIns="45700" lIns="91425" spcFirstLastPara="1" rIns="91425" wrap="square" tIns="45700">
            <a:noAutofit/>
          </a:bodyPr>
          <a:lstStyle>
            <a:lvl1pPr lvl="0" marR="0" rtl="0" algn="l">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9" name="Google Shape;9;p4"/>
          <p:cNvSpPr txBox="1"/>
          <p:nvPr>
            <p:ph idx="11" type="ftr"/>
          </p:nvPr>
        </p:nvSpPr>
        <p:spPr>
          <a:xfrm>
            <a:off x="2271716" y="9181401"/>
            <a:ext cx="2314575" cy="527403"/>
          </a:xfrm>
          <a:prstGeom prst="rect">
            <a:avLst/>
          </a:prstGeom>
          <a:noFill/>
          <a:ln>
            <a:noFill/>
          </a:ln>
        </p:spPr>
        <p:txBody>
          <a:bodyPr anchorCtr="0" anchor="ctr" bIns="45700" lIns="91425" spcFirstLastPara="1" rIns="91425" wrap="square" tIns="45700">
            <a:noAutofit/>
          </a:bodyPr>
          <a:lstStyle>
            <a:lvl1pPr lvl="0" marR="0" rtl="0" algn="ctr">
              <a:spcBef>
                <a:spcPts val="0"/>
              </a:spcBef>
              <a:spcAft>
                <a:spcPts val="0"/>
              </a:spcAft>
              <a:buSzPts val="1400"/>
              <a:buNone/>
              <a:defRPr b="0" i="0" sz="900" u="none" cap="none" strike="noStrike">
                <a:solidFill>
                  <a:srgbClr val="888888"/>
                </a:solidFill>
                <a:latin typeface="Calibri"/>
                <a:ea typeface="Calibri"/>
                <a:cs typeface="Calibri"/>
                <a:sym typeface="Calibri"/>
              </a:defRPr>
            </a:lvl1pPr>
            <a:lvl2pPr lvl="1"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2pPr>
            <a:lvl3pPr lvl="2"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3pPr>
            <a:lvl4pPr lvl="3"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4pPr>
            <a:lvl5pPr lvl="4"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5pPr>
            <a:lvl6pPr lvl="5"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6pPr>
            <a:lvl7pPr lvl="6"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7pPr>
            <a:lvl8pPr lvl="7"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8pPr>
            <a:lvl9pPr lvl="8" marR="0" rtl="0" algn="l">
              <a:spcBef>
                <a:spcPts val="0"/>
              </a:spcBef>
              <a:spcAft>
                <a:spcPts val="0"/>
              </a:spcAft>
              <a:buSzPts val="1400"/>
              <a:buNone/>
              <a:defRPr b="0" i="0" sz="1800" u="none" cap="none" strike="noStrike">
                <a:solidFill>
                  <a:schemeClr val="dk1"/>
                </a:solidFill>
                <a:latin typeface="Calibri"/>
                <a:ea typeface="Calibri"/>
                <a:cs typeface="Calibri"/>
                <a:sym typeface="Calibri"/>
              </a:defRPr>
            </a:lvl9pPr>
          </a:lstStyle>
          <a:p/>
        </p:txBody>
      </p:sp>
      <p:sp>
        <p:nvSpPr>
          <p:cNvPr id="10" name="Google Shape;10;p4"/>
          <p:cNvSpPr txBox="1"/>
          <p:nvPr>
            <p:ph idx="12" type="sldNum"/>
          </p:nvPr>
        </p:nvSpPr>
        <p:spPr>
          <a:xfrm>
            <a:off x="4843463" y="9181401"/>
            <a:ext cx="1543050" cy="527403"/>
          </a:xfrm>
          <a:prstGeom prst="rect">
            <a:avLst/>
          </a:prstGeom>
          <a:noFill/>
          <a:ln>
            <a:noFill/>
          </a:ln>
        </p:spPr>
        <p:txBody>
          <a:bodyPr anchorCtr="0" anchor="ctr" bIns="45700" lIns="91425" spcFirstLastPara="1" rIns="91425" wrap="square" tIns="45700">
            <a:noAutofit/>
          </a:bodyPr>
          <a:lstStyle>
            <a:lvl1pPr indent="0" lvl="0" marL="0" marR="0" rtl="0" algn="r">
              <a:spcBef>
                <a:spcPts val="0"/>
              </a:spcBef>
              <a:buNone/>
              <a:defRPr b="0" i="0" sz="900" u="none" cap="none" strike="noStrike">
                <a:solidFill>
                  <a:srgbClr val="888888"/>
                </a:solidFill>
                <a:latin typeface="Calibri"/>
                <a:ea typeface="Calibri"/>
                <a:cs typeface="Calibri"/>
                <a:sym typeface="Calibri"/>
              </a:defRPr>
            </a:lvl1pPr>
            <a:lvl2pPr indent="0" lvl="1" marL="0" marR="0" rtl="0" algn="r">
              <a:spcBef>
                <a:spcPts val="0"/>
              </a:spcBef>
              <a:buNone/>
              <a:defRPr b="0" i="0" sz="900" u="none" cap="none" strike="noStrike">
                <a:solidFill>
                  <a:srgbClr val="888888"/>
                </a:solidFill>
                <a:latin typeface="Calibri"/>
                <a:ea typeface="Calibri"/>
                <a:cs typeface="Calibri"/>
                <a:sym typeface="Calibri"/>
              </a:defRPr>
            </a:lvl2pPr>
            <a:lvl3pPr indent="0" lvl="2" marL="0" marR="0" rtl="0" algn="r">
              <a:spcBef>
                <a:spcPts val="0"/>
              </a:spcBef>
              <a:buNone/>
              <a:defRPr b="0" i="0" sz="900" u="none" cap="none" strike="noStrike">
                <a:solidFill>
                  <a:srgbClr val="888888"/>
                </a:solidFill>
                <a:latin typeface="Calibri"/>
                <a:ea typeface="Calibri"/>
                <a:cs typeface="Calibri"/>
                <a:sym typeface="Calibri"/>
              </a:defRPr>
            </a:lvl3pPr>
            <a:lvl4pPr indent="0" lvl="3" marL="0" marR="0" rtl="0" algn="r">
              <a:spcBef>
                <a:spcPts val="0"/>
              </a:spcBef>
              <a:buNone/>
              <a:defRPr b="0" i="0" sz="900" u="none" cap="none" strike="noStrike">
                <a:solidFill>
                  <a:srgbClr val="888888"/>
                </a:solidFill>
                <a:latin typeface="Calibri"/>
                <a:ea typeface="Calibri"/>
                <a:cs typeface="Calibri"/>
                <a:sym typeface="Calibri"/>
              </a:defRPr>
            </a:lvl4pPr>
            <a:lvl5pPr indent="0" lvl="4" marL="0" marR="0" rtl="0" algn="r">
              <a:spcBef>
                <a:spcPts val="0"/>
              </a:spcBef>
              <a:buNone/>
              <a:defRPr b="0" i="0" sz="900" u="none" cap="none" strike="noStrike">
                <a:solidFill>
                  <a:srgbClr val="888888"/>
                </a:solidFill>
                <a:latin typeface="Calibri"/>
                <a:ea typeface="Calibri"/>
                <a:cs typeface="Calibri"/>
                <a:sym typeface="Calibri"/>
              </a:defRPr>
            </a:lvl5pPr>
            <a:lvl6pPr indent="0" lvl="5" marL="0" marR="0" rtl="0" algn="r">
              <a:spcBef>
                <a:spcPts val="0"/>
              </a:spcBef>
              <a:buNone/>
              <a:defRPr b="0" i="0" sz="900" u="none" cap="none" strike="noStrike">
                <a:solidFill>
                  <a:srgbClr val="888888"/>
                </a:solidFill>
                <a:latin typeface="Calibri"/>
                <a:ea typeface="Calibri"/>
                <a:cs typeface="Calibri"/>
                <a:sym typeface="Calibri"/>
              </a:defRPr>
            </a:lvl6pPr>
            <a:lvl7pPr indent="0" lvl="6" marL="0" marR="0" rtl="0" algn="r">
              <a:spcBef>
                <a:spcPts val="0"/>
              </a:spcBef>
              <a:buNone/>
              <a:defRPr b="0" i="0" sz="900" u="none" cap="none" strike="noStrike">
                <a:solidFill>
                  <a:srgbClr val="888888"/>
                </a:solidFill>
                <a:latin typeface="Calibri"/>
                <a:ea typeface="Calibri"/>
                <a:cs typeface="Calibri"/>
                <a:sym typeface="Calibri"/>
              </a:defRPr>
            </a:lvl7pPr>
            <a:lvl8pPr indent="0" lvl="7" marL="0" marR="0" rtl="0" algn="r">
              <a:spcBef>
                <a:spcPts val="0"/>
              </a:spcBef>
              <a:buNone/>
              <a:defRPr b="0" i="0" sz="900" u="none" cap="none" strike="noStrike">
                <a:solidFill>
                  <a:srgbClr val="888888"/>
                </a:solidFill>
                <a:latin typeface="Calibri"/>
                <a:ea typeface="Calibri"/>
                <a:cs typeface="Calibri"/>
                <a:sym typeface="Calibri"/>
              </a:defRPr>
            </a:lvl8pPr>
            <a:lvl9pPr indent="0" lvl="8" marL="0" marR="0" rtl="0" algn="r">
              <a:spcBef>
                <a:spcPts val="0"/>
              </a:spcBef>
              <a:buNone/>
              <a:defRPr b="0" i="0" sz="900" u="none" cap="none" strike="noStrike">
                <a:solidFill>
                  <a:srgbClr val="888888"/>
                </a:solidFill>
                <a:latin typeface="Calibri"/>
                <a:ea typeface="Calibri"/>
                <a:cs typeface="Calibri"/>
                <a:sym typeface="Calibri"/>
              </a:defRPr>
            </a:lvl9pPr>
          </a:lstStyle>
          <a:p>
            <a:pPr indent="0" lvl="0" marL="0" rtl="0" algn="r">
              <a:spcBef>
                <a:spcPts val="0"/>
              </a:spcBef>
              <a:spcAft>
                <a:spcPts val="0"/>
              </a:spcAft>
              <a:buNone/>
            </a:pPr>
            <a:fld id="{00000000-1234-1234-1234-123412341234}" type="slidenum">
              <a:rPr lang="da-DK"/>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83" name="Shape 83"/>
        <p:cNvGrpSpPr/>
        <p:nvPr/>
      </p:nvGrpSpPr>
      <p:grpSpPr>
        <a:xfrm>
          <a:off x="0" y="0"/>
          <a:ext cx="0" cy="0"/>
          <a:chOff x="0" y="0"/>
          <a:chExt cx="0" cy="0"/>
        </a:xfrm>
      </p:grpSpPr>
      <p:sp>
        <p:nvSpPr>
          <p:cNvPr id="84" name="Google Shape;84;p1"/>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rPr b="1" lang="da-DK" sz="1800">
                <a:latin typeface="Arial"/>
                <a:ea typeface="Arial"/>
                <a:cs typeface="Arial"/>
                <a:sym typeface="Arial"/>
              </a:rPr>
              <a:t>Vejledning  </a:t>
            </a:r>
            <a:endParaRPr/>
          </a:p>
          <a:p>
            <a:pPr indent="0" lvl="0" marL="0" rtl="0" algn="l">
              <a:lnSpc>
                <a:spcPct val="90000"/>
              </a:lnSpc>
              <a:spcBef>
                <a:spcPts val="750"/>
              </a:spcBef>
              <a:spcAft>
                <a:spcPts val="0"/>
              </a:spcAft>
              <a:buClr>
                <a:schemeClr val="dk1"/>
              </a:buClr>
              <a:buSzPts val="1600"/>
              <a:buNone/>
            </a:pPr>
            <a:r>
              <a:rPr b="1" lang="da-DK" sz="1600"/>
              <a:t>Få andre godt med i arbejdet med meningsfulde målinger</a:t>
            </a:r>
            <a:endParaRPr sz="1600"/>
          </a:p>
          <a:p>
            <a:pPr indent="0" lvl="0" marL="0" rtl="0" algn="l">
              <a:lnSpc>
                <a:spcPct val="90000"/>
              </a:lnSpc>
              <a:spcBef>
                <a:spcPts val="750"/>
              </a:spcBef>
              <a:spcAft>
                <a:spcPts val="0"/>
              </a:spcAft>
              <a:buClr>
                <a:schemeClr val="dk1"/>
              </a:buClr>
              <a:buSzPts val="1200"/>
              <a:buNone/>
            </a:pPr>
            <a:r>
              <a:t/>
            </a:r>
            <a:endParaRPr b="1" sz="1200"/>
          </a:p>
          <a:p>
            <a:pPr indent="0" lvl="0" marL="0" rtl="0" algn="l">
              <a:lnSpc>
                <a:spcPct val="90000"/>
              </a:lnSpc>
              <a:spcBef>
                <a:spcPts val="750"/>
              </a:spcBef>
              <a:spcAft>
                <a:spcPts val="0"/>
              </a:spcAft>
              <a:buClr>
                <a:schemeClr val="dk1"/>
              </a:buClr>
              <a:buSzPts val="1200"/>
              <a:buNone/>
            </a:pPr>
            <a:r>
              <a:rPr b="1" lang="da-DK" sz="1200"/>
              <a:t>Eleverne</a:t>
            </a:r>
            <a:endParaRPr/>
          </a:p>
          <a:p>
            <a:pPr indent="0" lvl="0" marL="0" rtl="0" algn="l">
              <a:lnSpc>
                <a:spcPct val="90000"/>
              </a:lnSpc>
              <a:spcBef>
                <a:spcPts val="750"/>
              </a:spcBef>
              <a:spcAft>
                <a:spcPts val="0"/>
              </a:spcAft>
              <a:buClr>
                <a:schemeClr val="dk1"/>
              </a:buClr>
              <a:buSzPts val="1300"/>
              <a:buNone/>
            </a:pPr>
            <a:r>
              <a:rPr lang="da-DK" sz="1300"/>
              <a:t>De forskellige målinger tilvejebringer ofte viden fra eleverne til det pædagogiske personale. For eleverne bliver målinger meget mere meningsfulde, hvis de fra begyndelsen ved, hvad formålet er med målingen – både overordnet, men også helt konkret.</a:t>
            </a:r>
            <a:endParaRPr/>
          </a:p>
          <a:p>
            <a:pPr indent="-171429" lvl="0" marL="171429" rtl="0" algn="l">
              <a:lnSpc>
                <a:spcPct val="90000"/>
              </a:lnSpc>
              <a:spcBef>
                <a:spcPts val="750"/>
              </a:spcBef>
              <a:spcAft>
                <a:spcPts val="0"/>
              </a:spcAft>
              <a:buClr>
                <a:schemeClr val="dk1"/>
              </a:buClr>
              <a:buSzPts val="1300"/>
              <a:buChar char="•"/>
            </a:pPr>
            <a:r>
              <a:rPr lang="da-DK" sz="1300"/>
              <a:t>Hvad betyder det for klassen, at denne måling gennemføres?</a:t>
            </a:r>
            <a:endParaRPr/>
          </a:p>
          <a:p>
            <a:pPr indent="-171429" lvl="0" marL="171429" rtl="0" algn="l">
              <a:lnSpc>
                <a:spcPct val="90000"/>
              </a:lnSpc>
              <a:spcBef>
                <a:spcPts val="750"/>
              </a:spcBef>
              <a:spcAft>
                <a:spcPts val="0"/>
              </a:spcAft>
              <a:buClr>
                <a:schemeClr val="dk1"/>
              </a:buClr>
              <a:buSzPts val="1300"/>
              <a:buChar char="•"/>
            </a:pPr>
            <a:r>
              <a:rPr lang="da-DK" sz="1300"/>
              <a:t>Hvad bruges målingen til i vores klasse?</a:t>
            </a:r>
            <a:endParaRPr/>
          </a:p>
          <a:p>
            <a:pPr indent="-171429" lvl="0" marL="171429" rtl="0" algn="l">
              <a:lnSpc>
                <a:spcPct val="90000"/>
              </a:lnSpc>
              <a:spcBef>
                <a:spcPts val="750"/>
              </a:spcBef>
              <a:spcAft>
                <a:spcPts val="0"/>
              </a:spcAft>
              <a:buClr>
                <a:schemeClr val="dk1"/>
              </a:buClr>
              <a:buSzPts val="1300"/>
              <a:buChar char="•"/>
            </a:pPr>
            <a:r>
              <a:rPr lang="da-DK" sz="1300"/>
              <a:t>Hvordan bliver vi som elever inddraget i det videre arbejde?</a:t>
            </a:r>
            <a:endParaRPr/>
          </a:p>
          <a:p>
            <a:pPr indent="0" lvl="0" marL="0" rtl="0" algn="l">
              <a:lnSpc>
                <a:spcPct val="90000"/>
              </a:lnSpc>
              <a:spcBef>
                <a:spcPts val="750"/>
              </a:spcBef>
              <a:spcAft>
                <a:spcPts val="0"/>
              </a:spcAft>
              <a:buClr>
                <a:schemeClr val="dk1"/>
              </a:buClr>
              <a:buSzPts val="1300"/>
              <a:buNone/>
            </a:pPr>
            <a:r>
              <a:rPr lang="da-DK" sz="1300"/>
              <a:t>Svar på ovenstående spørgsmål vil bidrage til at gøre målingen meningsfuld og relevant, samt medvirke til, at eleverne forhåbentlig får ejerskab til trivselsarbejdet. Det kan hjælpe til at sikre, at eleverne tager målingerne seriøst og besvarer spørgsmålene oprigtigt, samt forebygge målingstræthed hos eleverne.</a:t>
            </a:r>
            <a:endParaRPr/>
          </a:p>
          <a:p>
            <a:pPr indent="0" lvl="0" marL="0" rtl="0" algn="l">
              <a:lnSpc>
                <a:spcPct val="90000"/>
              </a:lnSpc>
              <a:spcBef>
                <a:spcPts val="750"/>
              </a:spcBef>
              <a:spcAft>
                <a:spcPts val="0"/>
              </a:spcAft>
              <a:buClr>
                <a:schemeClr val="dk1"/>
              </a:buClr>
              <a:buSzPts val="1300"/>
              <a:buNone/>
            </a:pPr>
            <a:r>
              <a:rPr lang="da-DK" sz="1300"/>
              <a:t>Det team, der arbejder strategisk med ledelse, kan evt. sammen med det pædagogiske personale overveje, hvordan I på jeres skole vil sikre, at eleverne oplever målingerne som meningsfulde.</a:t>
            </a:r>
            <a:endParaRPr sz="13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800"/>
              <a:buNone/>
            </a:pPr>
            <a:r>
              <a:t/>
            </a:r>
            <a:endParaRPr b="1" sz="1800">
              <a:solidFill>
                <a:srgbClr val="000000"/>
              </a:solidFill>
              <a:latin typeface="Arial"/>
              <a:ea typeface="Arial"/>
              <a:cs typeface="Arial"/>
              <a:sym typeface="Arial"/>
            </a:endParaRPr>
          </a:p>
          <a:p>
            <a:pPr indent="0" lvl="0" marL="0" rtl="0" algn="l">
              <a:lnSpc>
                <a:spcPct val="90000"/>
              </a:lnSpc>
              <a:spcBef>
                <a:spcPts val="750"/>
              </a:spcBef>
              <a:spcAft>
                <a:spcPts val="0"/>
              </a:spcAft>
              <a:buClr>
                <a:schemeClr val="dk1"/>
              </a:buClr>
              <a:buSzPts val="1300"/>
              <a:buNone/>
            </a:pPr>
            <a:r>
              <a:rPr b="1" lang="da-DK" sz="1300"/>
              <a:t>Forældrene</a:t>
            </a:r>
            <a:endParaRPr sz="1300"/>
          </a:p>
          <a:p>
            <a:pPr indent="0" lvl="0" marL="0" rtl="0" algn="l">
              <a:lnSpc>
                <a:spcPct val="90000"/>
              </a:lnSpc>
              <a:spcBef>
                <a:spcPts val="750"/>
              </a:spcBef>
              <a:spcAft>
                <a:spcPts val="0"/>
              </a:spcAft>
              <a:buClr>
                <a:schemeClr val="dk1"/>
              </a:buClr>
              <a:buSzPts val="1300"/>
              <a:buNone/>
            </a:pPr>
            <a:r>
              <a:rPr lang="da-DK" sz="1300"/>
              <a:t>I forhold til forældregruppen handler det om at gøre målingerne relevante og meningsfulde ved at oplyse om deres formål, og hvordan skolen anvender disse målinger.</a:t>
            </a:r>
            <a:endParaRPr/>
          </a:p>
          <a:p>
            <a:pPr indent="0" lvl="0" marL="0" rtl="0" algn="l">
              <a:lnSpc>
                <a:spcPct val="90000"/>
              </a:lnSpc>
              <a:spcBef>
                <a:spcPts val="750"/>
              </a:spcBef>
              <a:spcAft>
                <a:spcPts val="0"/>
              </a:spcAft>
              <a:buClr>
                <a:schemeClr val="dk1"/>
              </a:buClr>
              <a:buSzPts val="1300"/>
              <a:buNone/>
            </a:pPr>
            <a:r>
              <a:rPr lang="da-DK" sz="1300"/>
              <a:t>Forældrene kan også inddrages aktivt i arbejdet med at understøtte de tiltag, der sættes i værk på baggrund af målingerne. Helt konkret kan information fra det pædagogiske personale omkring trivselsmålingens resultater for klassen, og hvordan de arbejder videre hermed, give forældrene en fornemmelse af, hvordan de kan understøtte en positiv udvikling i klassen.</a:t>
            </a:r>
            <a:endParaRPr/>
          </a:p>
          <a:p>
            <a:pPr indent="0" lvl="0" marL="0" rtl="0" algn="l">
              <a:lnSpc>
                <a:spcPct val="90000"/>
              </a:lnSpc>
              <a:spcBef>
                <a:spcPts val="750"/>
              </a:spcBef>
              <a:spcAft>
                <a:spcPts val="0"/>
              </a:spcAft>
              <a:buClr>
                <a:schemeClr val="dk1"/>
              </a:buClr>
              <a:buSzPts val="1300"/>
              <a:buNone/>
            </a:pPr>
            <a:r>
              <a:rPr lang="da-DK" sz="1300"/>
              <a:t>For at sikre en ensartethed i forældrenes inddragelse, kan skolen – med deltagelse af det pædagogiske personale - vedtage retningslinjer for forældrenes inddragelse.</a:t>
            </a:r>
            <a:endParaRPr/>
          </a:p>
          <a:p>
            <a:pPr indent="0" lvl="0" marL="0" rtl="0" algn="l">
              <a:lnSpc>
                <a:spcPct val="90000"/>
              </a:lnSpc>
              <a:spcBef>
                <a:spcPts val="750"/>
              </a:spcBef>
              <a:spcAft>
                <a:spcPts val="0"/>
              </a:spcAft>
              <a:buClr>
                <a:schemeClr val="dk1"/>
              </a:buClr>
              <a:buSzPts val="1400"/>
              <a:buNone/>
            </a:pPr>
            <a:r>
              <a:t/>
            </a:r>
            <a:endParaRPr sz="1400"/>
          </a:p>
        </p:txBody>
      </p:sp>
      <p:sp>
        <p:nvSpPr>
          <p:cNvPr id="85" name="Google Shape;85;p1"/>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b="0" i="0" sz="1800" u="none" cap="none" strike="noStrike">
              <a:solidFill>
                <a:schemeClr val="lt1"/>
              </a:solidFill>
              <a:latin typeface="Calibri"/>
              <a:ea typeface="Calibri"/>
              <a:cs typeface="Calibri"/>
              <a:sym typeface="Calibri"/>
            </a:endParaRPr>
          </a:p>
        </p:txBody>
      </p:sp>
      <p:sp>
        <p:nvSpPr>
          <p:cNvPr id="86" name="Google Shape;86;p1"/>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0"/>
              <a:buFont typeface="Arial"/>
              <a:buNone/>
            </a:pPr>
            <a:r>
              <a:rPr b="0" i="0" lang="da-DK" sz="2400" u="none" cap="none" strike="noStrike">
                <a:solidFill>
                  <a:schemeClr val="lt1"/>
                </a:solidFill>
                <a:latin typeface="Arial"/>
                <a:ea typeface="Arial"/>
                <a:cs typeface="Arial"/>
                <a:sym typeface="Arial"/>
              </a:rPr>
              <a:t>Meningsfulde målinger  </a:t>
            </a:r>
            <a:endParaRPr/>
          </a:p>
          <a:p>
            <a:pPr indent="0" lvl="0" marL="0" marR="0" rtl="0" algn="l">
              <a:lnSpc>
                <a:spcPct val="90000"/>
              </a:lnSpc>
              <a:spcBef>
                <a:spcPts val="0"/>
              </a:spcBef>
              <a:spcAft>
                <a:spcPts val="0"/>
              </a:spcAft>
              <a:buClr>
                <a:schemeClr val="lt1"/>
              </a:buClr>
              <a:buSzPts val="1900"/>
              <a:buFont typeface="Calibri"/>
              <a:buNone/>
            </a:pPr>
            <a:r>
              <a:rPr b="1" i="0" lang="da-DK" sz="1900" u="none" cap="none" strike="noStrike">
                <a:solidFill>
                  <a:schemeClr val="lt1"/>
                </a:solidFill>
                <a:latin typeface="Calibri"/>
                <a:ea typeface="Calibri"/>
                <a:cs typeface="Calibri"/>
                <a:sym typeface="Calibri"/>
              </a:rPr>
              <a:t>Inddragelse af forskellige målgrupper </a:t>
            </a:r>
            <a:endParaRPr b="0" i="0" sz="1900" u="none" cap="none" strike="noStrike">
              <a:solidFill>
                <a:schemeClr val="lt1"/>
              </a:solidFill>
              <a:latin typeface="Calibri"/>
              <a:ea typeface="Calibri"/>
              <a:cs typeface="Calibri"/>
              <a:sym typeface="Calibri"/>
            </a:endParaRPr>
          </a:p>
        </p:txBody>
      </p:sp>
      <p:sp>
        <p:nvSpPr>
          <p:cNvPr id="87" name="Google Shape;87;p1"/>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b="0" i="0" lang="da-DK" sz="1400" u="none" cap="none" strike="noStrike">
                <a:solidFill>
                  <a:schemeClr val="dk1"/>
                </a:solidFill>
                <a:latin typeface="Arial"/>
                <a:ea typeface="Arial"/>
                <a:cs typeface="Arial"/>
                <a:sym typeface="Arial"/>
              </a:rPr>
              <a:t>1</a:t>
            </a:r>
            <a:endParaRPr/>
          </a:p>
        </p:txBody>
      </p:sp>
      <p:grpSp>
        <p:nvGrpSpPr>
          <p:cNvPr id="88" name="Google Shape;88;p1"/>
          <p:cNvGrpSpPr/>
          <p:nvPr/>
        </p:nvGrpSpPr>
        <p:grpSpPr>
          <a:xfrm>
            <a:off x="336640" y="133649"/>
            <a:ext cx="703729" cy="597735"/>
            <a:chOff x="336640" y="133649"/>
            <a:chExt cx="703729" cy="597735"/>
          </a:xfrm>
        </p:grpSpPr>
        <p:sp>
          <p:nvSpPr>
            <p:cNvPr id="89" name="Google Shape;89;p1"/>
            <p:cNvSpPr/>
            <p:nvPr/>
          </p:nvSpPr>
          <p:spPr>
            <a:xfrm>
              <a:off x="384424" y="518528"/>
              <a:ext cx="112944" cy="212856"/>
            </a:xfrm>
            <a:custGeom>
              <a:rect b="b" l="l" r="r" t="t"/>
              <a:pathLst>
                <a:path extrusionOk="0" h="212856" w="112944">
                  <a:moveTo>
                    <a:pt x="0" y="86735"/>
                  </a:moveTo>
                  <a:lnTo>
                    <a:pt x="0" y="200983"/>
                  </a:lnTo>
                  <a:cubicBezTo>
                    <a:pt x="0" y="207933"/>
                    <a:pt x="5647" y="213725"/>
                    <a:pt x="12742" y="213725"/>
                  </a:cubicBezTo>
                  <a:lnTo>
                    <a:pt x="101071" y="213725"/>
                  </a:lnTo>
                  <a:cubicBezTo>
                    <a:pt x="108021" y="213725"/>
                    <a:pt x="113813" y="208078"/>
                    <a:pt x="113813" y="200983"/>
                  </a:cubicBezTo>
                  <a:lnTo>
                    <a:pt x="113813" y="0"/>
                  </a:lnTo>
                  <a:lnTo>
                    <a:pt x="49666" y="64146"/>
                  </a:lnTo>
                  <a:cubicBezTo>
                    <a:pt x="36055" y="77613"/>
                    <a:pt x="18679" y="85432"/>
                    <a:pt x="0" y="86735"/>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0" name="Google Shape;90;p1"/>
            <p:cNvSpPr/>
            <p:nvPr/>
          </p:nvSpPr>
          <p:spPr>
            <a:xfrm>
              <a:off x="542256" y="517080"/>
              <a:ext cx="112944" cy="214304"/>
            </a:xfrm>
            <a:custGeom>
              <a:rect b="b" l="l" r="r" t="t"/>
              <a:pathLst>
                <a:path extrusionOk="0" h="214304" w="112944">
                  <a:moveTo>
                    <a:pt x="0" y="0"/>
                  </a:moveTo>
                  <a:lnTo>
                    <a:pt x="0" y="202431"/>
                  </a:lnTo>
                  <a:cubicBezTo>
                    <a:pt x="0" y="209381"/>
                    <a:pt x="5647" y="215173"/>
                    <a:pt x="12742" y="215173"/>
                  </a:cubicBezTo>
                  <a:lnTo>
                    <a:pt x="101071" y="215173"/>
                  </a:lnTo>
                  <a:cubicBezTo>
                    <a:pt x="108021" y="215173"/>
                    <a:pt x="113813" y="209526"/>
                    <a:pt x="113813" y="202431"/>
                  </a:cubicBezTo>
                  <a:lnTo>
                    <a:pt x="113813" y="83260"/>
                  </a:lnTo>
                  <a:cubicBezTo>
                    <a:pt x="93686" y="82826"/>
                    <a:pt x="74862" y="74862"/>
                    <a:pt x="60671" y="60671"/>
                  </a:cubicBezTo>
                  <a:lnTo>
                    <a:pt x="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1" name="Google Shape;91;p1"/>
            <p:cNvSpPr/>
            <p:nvPr/>
          </p:nvSpPr>
          <p:spPr>
            <a:xfrm>
              <a:off x="700089" y="476391"/>
              <a:ext cx="112944" cy="254848"/>
            </a:xfrm>
            <a:custGeom>
              <a:rect b="b" l="l" r="r" t="t"/>
              <a:pathLst>
                <a:path extrusionOk="0" h="254848" w="112944">
                  <a:moveTo>
                    <a:pt x="0" y="111351"/>
                  </a:moveTo>
                  <a:lnTo>
                    <a:pt x="0" y="243120"/>
                  </a:lnTo>
                  <a:cubicBezTo>
                    <a:pt x="0" y="250070"/>
                    <a:pt x="5647" y="255862"/>
                    <a:pt x="12742" y="255862"/>
                  </a:cubicBezTo>
                  <a:lnTo>
                    <a:pt x="101071" y="255862"/>
                  </a:lnTo>
                  <a:cubicBezTo>
                    <a:pt x="108021" y="255862"/>
                    <a:pt x="113813" y="250215"/>
                    <a:pt x="113813" y="243120"/>
                  </a:cubicBezTo>
                  <a:lnTo>
                    <a:pt x="113813" y="0"/>
                  </a:lnTo>
                  <a:lnTo>
                    <a:pt x="12598" y="101215"/>
                  </a:lnTo>
                  <a:cubicBezTo>
                    <a:pt x="8688" y="105125"/>
                    <a:pt x="4489" y="108455"/>
                    <a:pt x="0" y="111351"/>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2" name="Google Shape;92;p1"/>
            <p:cNvSpPr/>
            <p:nvPr/>
          </p:nvSpPr>
          <p:spPr>
            <a:xfrm>
              <a:off x="857921" y="326957"/>
              <a:ext cx="112944" cy="403993"/>
            </a:xfrm>
            <a:custGeom>
              <a:rect b="b" l="l" r="r" t="t"/>
              <a:pathLst>
                <a:path extrusionOk="0" h="403992" w="112944">
                  <a:moveTo>
                    <a:pt x="105270" y="0"/>
                  </a:moveTo>
                  <a:lnTo>
                    <a:pt x="0" y="105270"/>
                  </a:lnTo>
                  <a:lnTo>
                    <a:pt x="0" y="392553"/>
                  </a:lnTo>
                  <a:cubicBezTo>
                    <a:pt x="0" y="399504"/>
                    <a:pt x="5647" y="405296"/>
                    <a:pt x="12742" y="405296"/>
                  </a:cubicBezTo>
                  <a:lnTo>
                    <a:pt x="101071" y="405296"/>
                  </a:lnTo>
                  <a:cubicBezTo>
                    <a:pt x="108021" y="405296"/>
                    <a:pt x="113813" y="399649"/>
                    <a:pt x="113813" y="392553"/>
                  </a:cubicBezTo>
                  <a:lnTo>
                    <a:pt x="113813" y="7964"/>
                  </a:lnTo>
                  <a:cubicBezTo>
                    <a:pt x="110917" y="5502"/>
                    <a:pt x="108745" y="3330"/>
                    <a:pt x="107152" y="1882"/>
                  </a:cubicBezTo>
                  <a:lnTo>
                    <a:pt x="10527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93" name="Google Shape;93;p1"/>
            <p:cNvSpPr/>
            <p:nvPr/>
          </p:nvSpPr>
          <p:spPr>
            <a:xfrm>
              <a:off x="336640" y="133649"/>
              <a:ext cx="703729" cy="428609"/>
            </a:xfrm>
            <a:custGeom>
              <a:rect b="b" l="l" r="r" t="t"/>
              <a:pathLst>
                <a:path extrusionOk="0" h="428608" w="703728">
                  <a:moveTo>
                    <a:pt x="698806" y="6806"/>
                  </a:moveTo>
                  <a:cubicBezTo>
                    <a:pt x="694607" y="2317"/>
                    <a:pt x="688235" y="0"/>
                    <a:pt x="680127" y="0"/>
                  </a:cubicBezTo>
                  <a:lnTo>
                    <a:pt x="677810" y="0"/>
                  </a:lnTo>
                  <a:cubicBezTo>
                    <a:pt x="636687" y="1882"/>
                    <a:pt x="595708" y="3910"/>
                    <a:pt x="554585" y="5792"/>
                  </a:cubicBezTo>
                  <a:cubicBezTo>
                    <a:pt x="549082" y="6082"/>
                    <a:pt x="541553" y="6371"/>
                    <a:pt x="535616" y="12308"/>
                  </a:cubicBezTo>
                  <a:cubicBezTo>
                    <a:pt x="533734" y="14190"/>
                    <a:pt x="532286" y="16362"/>
                    <a:pt x="531127" y="18969"/>
                  </a:cubicBezTo>
                  <a:cubicBezTo>
                    <a:pt x="525046" y="32146"/>
                    <a:pt x="533589" y="40689"/>
                    <a:pt x="537643" y="44743"/>
                  </a:cubicBezTo>
                  <a:lnTo>
                    <a:pt x="547924" y="55169"/>
                  </a:lnTo>
                  <a:cubicBezTo>
                    <a:pt x="555019" y="62409"/>
                    <a:pt x="562259" y="69649"/>
                    <a:pt x="569499" y="76744"/>
                  </a:cubicBezTo>
                  <a:lnTo>
                    <a:pt x="321022" y="325366"/>
                  </a:lnTo>
                  <a:lnTo>
                    <a:pt x="209381" y="213725"/>
                  </a:lnTo>
                  <a:cubicBezTo>
                    <a:pt x="202720" y="207064"/>
                    <a:pt x="193743" y="203299"/>
                    <a:pt x="184186" y="203299"/>
                  </a:cubicBezTo>
                  <a:cubicBezTo>
                    <a:pt x="174629" y="203299"/>
                    <a:pt x="165796" y="207064"/>
                    <a:pt x="159135" y="213725"/>
                  </a:cubicBezTo>
                  <a:lnTo>
                    <a:pt x="10426" y="362290"/>
                  </a:lnTo>
                  <a:cubicBezTo>
                    <a:pt x="-3475" y="376191"/>
                    <a:pt x="-3475" y="398635"/>
                    <a:pt x="10426" y="412536"/>
                  </a:cubicBezTo>
                  <a:lnTo>
                    <a:pt x="17086" y="419197"/>
                  </a:lnTo>
                  <a:cubicBezTo>
                    <a:pt x="23747" y="425857"/>
                    <a:pt x="32725" y="429622"/>
                    <a:pt x="42282" y="429622"/>
                  </a:cubicBezTo>
                  <a:cubicBezTo>
                    <a:pt x="51838" y="429622"/>
                    <a:pt x="60671" y="425857"/>
                    <a:pt x="67332" y="419197"/>
                  </a:cubicBezTo>
                  <a:lnTo>
                    <a:pt x="184186" y="302343"/>
                  </a:lnTo>
                  <a:lnTo>
                    <a:pt x="295827" y="413984"/>
                  </a:lnTo>
                  <a:cubicBezTo>
                    <a:pt x="302488" y="420645"/>
                    <a:pt x="311465" y="424409"/>
                    <a:pt x="321022" y="424409"/>
                  </a:cubicBezTo>
                  <a:cubicBezTo>
                    <a:pt x="330579" y="424409"/>
                    <a:pt x="339412" y="420645"/>
                    <a:pt x="346217" y="413984"/>
                  </a:cubicBezTo>
                  <a:lnTo>
                    <a:pt x="626551" y="133651"/>
                  </a:lnTo>
                  <a:lnTo>
                    <a:pt x="658262" y="165217"/>
                  </a:lnTo>
                  <a:cubicBezTo>
                    <a:pt x="662027" y="168982"/>
                    <a:pt x="667239" y="174195"/>
                    <a:pt x="675203" y="174195"/>
                  </a:cubicBezTo>
                  <a:cubicBezTo>
                    <a:pt x="678534" y="174195"/>
                    <a:pt x="681864" y="173326"/>
                    <a:pt x="685339" y="171443"/>
                  </a:cubicBezTo>
                  <a:cubicBezTo>
                    <a:pt x="687656" y="170140"/>
                    <a:pt x="689683" y="168692"/>
                    <a:pt x="691421" y="166955"/>
                  </a:cubicBezTo>
                  <a:cubicBezTo>
                    <a:pt x="697647" y="160728"/>
                    <a:pt x="698806" y="152764"/>
                    <a:pt x="699095" y="146538"/>
                  </a:cubicBezTo>
                  <a:cubicBezTo>
                    <a:pt x="700254" y="119895"/>
                    <a:pt x="701557" y="93251"/>
                    <a:pt x="702860" y="66463"/>
                  </a:cubicBezTo>
                  <a:lnTo>
                    <a:pt x="704743" y="26354"/>
                  </a:lnTo>
                  <a:cubicBezTo>
                    <a:pt x="705177" y="17955"/>
                    <a:pt x="703295" y="11439"/>
                    <a:pt x="698806" y="6806"/>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97" name="Shape 97"/>
        <p:cNvGrpSpPr/>
        <p:nvPr/>
      </p:nvGrpSpPr>
      <p:grpSpPr>
        <a:xfrm>
          <a:off x="0" y="0"/>
          <a:ext cx="0" cy="0"/>
          <a:chOff x="0" y="0"/>
          <a:chExt cx="0" cy="0"/>
        </a:xfrm>
      </p:grpSpPr>
      <p:sp>
        <p:nvSpPr>
          <p:cNvPr id="98" name="Google Shape;98;p2"/>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300"/>
              <a:buNone/>
            </a:pPr>
            <a:r>
              <a:rPr b="1" lang="da-DK" sz="1300"/>
              <a:t>For skolebestyrelsen</a:t>
            </a:r>
            <a:endParaRPr sz="1300"/>
          </a:p>
          <a:p>
            <a:pPr indent="0" lvl="0" marL="0" rtl="0" algn="l">
              <a:lnSpc>
                <a:spcPct val="90000"/>
              </a:lnSpc>
              <a:spcBef>
                <a:spcPts val="750"/>
              </a:spcBef>
              <a:spcAft>
                <a:spcPts val="0"/>
              </a:spcAft>
              <a:buClr>
                <a:schemeClr val="dk1"/>
              </a:buClr>
              <a:buSzPts val="1300"/>
              <a:buNone/>
            </a:pPr>
            <a:r>
              <a:rPr lang="da-DK" sz="1300"/>
              <a:t>Målinger på trivselsområdet og hvordan I arbejder med dem, indgår som en del af skolebestyrelsens arbejde med at føre tilsyn med skolens virke. Måske har I allerede en aftale med skolebestyrelsen om, hvordan og hvornår de vil informeres om skolens arbejde med de forskellige målinger. Alternativt bør det aftales, hvornår og hvordan skolebestyrelsen gerne vil informeres og om hvad. Hvis I allerede har en plan herfor, kan det være relevant kort at evaluere, hvordan det ”set up” I har virker, således at det bliver klart, hvad der virker godt, og hvad der kan gøres bedre.</a:t>
            </a:r>
            <a:br>
              <a:rPr lang="da-DK" sz="1300"/>
            </a:br>
            <a:endParaRPr sz="1300"/>
          </a:p>
          <a:p>
            <a:pPr indent="0" lvl="0" marL="0" rtl="0" algn="l">
              <a:lnSpc>
                <a:spcPct val="90000"/>
              </a:lnSpc>
              <a:spcBef>
                <a:spcPts val="750"/>
              </a:spcBef>
              <a:spcAft>
                <a:spcPts val="0"/>
              </a:spcAft>
              <a:buClr>
                <a:schemeClr val="dk1"/>
              </a:buClr>
              <a:buSzPts val="1300"/>
              <a:buNone/>
            </a:pPr>
            <a:r>
              <a:rPr b="1" lang="da-DK" sz="1300"/>
              <a:t>For det pædagogiske personale</a:t>
            </a:r>
            <a:endParaRPr sz="1300"/>
          </a:p>
          <a:p>
            <a:pPr indent="0" lvl="0" marL="0" rtl="0" algn="l">
              <a:lnSpc>
                <a:spcPct val="90000"/>
              </a:lnSpc>
              <a:spcBef>
                <a:spcPts val="750"/>
              </a:spcBef>
              <a:spcAft>
                <a:spcPts val="0"/>
              </a:spcAft>
              <a:buClr>
                <a:schemeClr val="dk1"/>
              </a:buClr>
              <a:buSzPts val="1300"/>
              <a:buNone/>
            </a:pPr>
            <a:r>
              <a:rPr lang="da-DK" sz="1300"/>
              <a:t>For at gøre arbejdet med målinger meningsfulde for det pædagogiske personale kan det evalueres, hvor det allerede går godt, og hvor I med fordel kan styrke indsatsen.</a:t>
            </a:r>
            <a:endParaRPr/>
          </a:p>
          <a:p>
            <a:pPr indent="0" lvl="0" marL="0" rtl="0" algn="l">
              <a:lnSpc>
                <a:spcPct val="90000"/>
              </a:lnSpc>
              <a:spcBef>
                <a:spcPts val="750"/>
              </a:spcBef>
              <a:spcAft>
                <a:spcPts val="0"/>
              </a:spcAft>
              <a:buClr>
                <a:schemeClr val="dk1"/>
              </a:buClr>
              <a:buSzPts val="1600"/>
              <a:buNone/>
            </a:pPr>
            <a:r>
              <a:t/>
            </a:r>
            <a:endParaRPr b="1" sz="1600"/>
          </a:p>
          <a:p>
            <a:pPr indent="0" lvl="0" marL="0" rtl="0" algn="l">
              <a:lnSpc>
                <a:spcPct val="90000"/>
              </a:lnSpc>
              <a:spcBef>
                <a:spcPts val="750"/>
              </a:spcBef>
              <a:spcAft>
                <a:spcPts val="0"/>
              </a:spcAft>
              <a:buClr>
                <a:schemeClr val="dk1"/>
              </a:buClr>
              <a:buSzPts val="1600"/>
              <a:buNone/>
            </a:pPr>
            <a:r>
              <a:rPr b="1" lang="da-DK" sz="1600"/>
              <a:t>Det handler om:</a:t>
            </a:r>
            <a:endParaRPr/>
          </a:p>
          <a:p>
            <a:pPr indent="0" lvl="0" marL="0" rtl="0" algn="l">
              <a:lnSpc>
                <a:spcPct val="90000"/>
              </a:lnSpc>
              <a:spcBef>
                <a:spcPts val="750"/>
              </a:spcBef>
              <a:spcAft>
                <a:spcPts val="0"/>
              </a:spcAft>
              <a:buClr>
                <a:schemeClr val="dk1"/>
              </a:buClr>
              <a:buSzPts val="1300"/>
              <a:buNone/>
            </a:pPr>
            <a:r>
              <a:rPr b="1" lang="da-DK" sz="1300"/>
              <a:t>Fælles forståelse af, hvad målingerne skal bruges til og hvorfor:</a:t>
            </a:r>
            <a:r>
              <a:rPr lang="da-DK" sz="1300"/>
              <a:t> En fælles forståelse hos det pædagogiske personale af, hvad de forskellige målinger kan (og ikke kan), samt hvordan, I på jeres skole ser dem som aktive og meningsfulde elementer i det systematiske trivselsarbejde.</a:t>
            </a:r>
            <a:br>
              <a:rPr lang="da-DK" sz="1300"/>
            </a:br>
            <a:br>
              <a:rPr lang="da-DK" sz="1300"/>
            </a:br>
            <a:r>
              <a:rPr lang="da-DK" sz="1300"/>
              <a:t>Eksempel: Mange skoler oplever kritik af den nationale trivselsmåling, fordi den ikke måler på individniveau. Her kan en dialog med det pædagogiske personale om, at trivselsmålingens formål er at måle på klasseniveau, bidrage til at skabe mening. Samtidig kan en dialog om, hvordan der på skolen arbejdes med trivsel på individniveau, bidrage til en fælles forståelse af, hvordan trivselsmålingerne gensidigt supplerer hinanden.</a:t>
            </a:r>
            <a:br>
              <a:rPr lang="da-DK" sz="1300"/>
            </a:br>
            <a:br>
              <a:rPr lang="da-DK" sz="1300"/>
            </a:br>
            <a:r>
              <a:rPr b="1" lang="da-DK" sz="1300"/>
              <a:t>Forventningsafstemning og rammer for arbejdet</a:t>
            </a:r>
            <a:r>
              <a:rPr lang="da-DK" sz="1300"/>
              <a:t>: Forventningsafstemning om form, ansvarsfordeling og tidspunkt for arbejdet med målinger, samt klar kommunikation vedrørende ledelsens prioritering af målinger er vigtig (herunder tidspunkt for arbejdet, og hvor lang tid m.m., der forventes afsat til opgaven). Dette er med til at sikre, at teamet omkring klassen tillægger arbejdet betydning.</a:t>
            </a:r>
            <a:endParaRPr/>
          </a:p>
          <a:p>
            <a:pPr indent="0" lvl="0" marL="0" rtl="0" algn="l">
              <a:lnSpc>
                <a:spcPct val="90000"/>
              </a:lnSpc>
              <a:spcBef>
                <a:spcPts val="750"/>
              </a:spcBef>
              <a:spcAft>
                <a:spcPts val="0"/>
              </a:spcAft>
              <a:buClr>
                <a:schemeClr val="dk1"/>
              </a:buClr>
              <a:buSzPts val="1300"/>
              <a:buNone/>
            </a:pPr>
            <a:r>
              <a:t/>
            </a:r>
            <a:endParaRPr b="1" sz="1300"/>
          </a:p>
          <a:p>
            <a:pPr indent="0" lvl="0" marL="0" rtl="0" algn="l">
              <a:lnSpc>
                <a:spcPct val="90000"/>
              </a:lnSpc>
              <a:spcBef>
                <a:spcPts val="750"/>
              </a:spcBef>
              <a:spcAft>
                <a:spcPts val="0"/>
              </a:spcAft>
              <a:buClr>
                <a:schemeClr val="dk1"/>
              </a:buClr>
              <a:buSzPts val="1200"/>
              <a:buNone/>
            </a:pPr>
            <a:r>
              <a:t/>
            </a:r>
            <a:endParaRPr b="1" sz="1200">
              <a:latin typeface="Arial"/>
              <a:ea typeface="Arial"/>
              <a:cs typeface="Arial"/>
              <a:sym typeface="Arial"/>
            </a:endParaRPr>
          </a:p>
        </p:txBody>
      </p:sp>
      <p:sp>
        <p:nvSpPr>
          <p:cNvPr id="99" name="Google Shape;99;p2"/>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00" name="Google Shape;100;p2"/>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0"/>
              <a:buFont typeface="Arial"/>
              <a:buNone/>
            </a:pPr>
            <a:r>
              <a:rPr lang="da-DK" sz="2400">
                <a:solidFill>
                  <a:schemeClr val="lt1"/>
                </a:solidFill>
                <a:latin typeface="Arial"/>
                <a:ea typeface="Arial"/>
                <a:cs typeface="Arial"/>
                <a:sym typeface="Arial"/>
              </a:rPr>
              <a:t>Meningsfulde målinger  </a:t>
            </a:r>
            <a:endParaRPr/>
          </a:p>
          <a:p>
            <a:pPr indent="0" lvl="0" marL="0" marR="0" rtl="0" algn="l">
              <a:lnSpc>
                <a:spcPct val="90000"/>
              </a:lnSpc>
              <a:spcBef>
                <a:spcPts val="0"/>
              </a:spcBef>
              <a:spcAft>
                <a:spcPts val="0"/>
              </a:spcAft>
              <a:buClr>
                <a:schemeClr val="lt1"/>
              </a:buClr>
              <a:buSzPts val="1900"/>
              <a:buFont typeface="Calibri"/>
              <a:buNone/>
            </a:pPr>
            <a:r>
              <a:rPr b="1" lang="da-DK" sz="1900">
                <a:solidFill>
                  <a:schemeClr val="lt1"/>
                </a:solidFill>
                <a:latin typeface="Calibri"/>
                <a:ea typeface="Calibri"/>
                <a:cs typeface="Calibri"/>
                <a:sym typeface="Calibri"/>
              </a:rPr>
              <a:t>Inddragelse af forskellige målgrupper </a:t>
            </a:r>
            <a:endParaRPr sz="1900">
              <a:solidFill>
                <a:schemeClr val="lt1"/>
              </a:solidFill>
              <a:latin typeface="Calibri"/>
              <a:ea typeface="Calibri"/>
              <a:cs typeface="Calibri"/>
              <a:sym typeface="Calibri"/>
            </a:endParaRPr>
          </a:p>
        </p:txBody>
      </p:sp>
      <p:sp>
        <p:nvSpPr>
          <p:cNvPr id="101" name="Google Shape;101;p2"/>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da-DK" sz="1400">
                <a:solidFill>
                  <a:schemeClr val="dk1"/>
                </a:solidFill>
                <a:latin typeface="Arial"/>
                <a:ea typeface="Arial"/>
                <a:cs typeface="Arial"/>
                <a:sym typeface="Arial"/>
              </a:rPr>
              <a:t>2</a:t>
            </a:r>
            <a:endParaRPr/>
          </a:p>
        </p:txBody>
      </p:sp>
      <p:grpSp>
        <p:nvGrpSpPr>
          <p:cNvPr id="102" name="Google Shape;102;p2"/>
          <p:cNvGrpSpPr/>
          <p:nvPr/>
        </p:nvGrpSpPr>
        <p:grpSpPr>
          <a:xfrm>
            <a:off x="336640" y="133649"/>
            <a:ext cx="703729" cy="597735"/>
            <a:chOff x="336640" y="133649"/>
            <a:chExt cx="703729" cy="597735"/>
          </a:xfrm>
        </p:grpSpPr>
        <p:sp>
          <p:nvSpPr>
            <p:cNvPr id="103" name="Google Shape;103;p2"/>
            <p:cNvSpPr/>
            <p:nvPr/>
          </p:nvSpPr>
          <p:spPr>
            <a:xfrm>
              <a:off x="384424" y="518528"/>
              <a:ext cx="112944" cy="212856"/>
            </a:xfrm>
            <a:custGeom>
              <a:rect b="b" l="l" r="r" t="t"/>
              <a:pathLst>
                <a:path extrusionOk="0" h="212856" w="112944">
                  <a:moveTo>
                    <a:pt x="0" y="86735"/>
                  </a:moveTo>
                  <a:lnTo>
                    <a:pt x="0" y="200983"/>
                  </a:lnTo>
                  <a:cubicBezTo>
                    <a:pt x="0" y="207933"/>
                    <a:pt x="5647" y="213725"/>
                    <a:pt x="12742" y="213725"/>
                  </a:cubicBezTo>
                  <a:lnTo>
                    <a:pt x="101071" y="213725"/>
                  </a:lnTo>
                  <a:cubicBezTo>
                    <a:pt x="108021" y="213725"/>
                    <a:pt x="113813" y="208078"/>
                    <a:pt x="113813" y="200983"/>
                  </a:cubicBezTo>
                  <a:lnTo>
                    <a:pt x="113813" y="0"/>
                  </a:lnTo>
                  <a:lnTo>
                    <a:pt x="49666" y="64146"/>
                  </a:lnTo>
                  <a:cubicBezTo>
                    <a:pt x="36055" y="77613"/>
                    <a:pt x="18679" y="85432"/>
                    <a:pt x="0" y="86735"/>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4" name="Google Shape;104;p2"/>
            <p:cNvSpPr/>
            <p:nvPr/>
          </p:nvSpPr>
          <p:spPr>
            <a:xfrm>
              <a:off x="542256" y="517080"/>
              <a:ext cx="112944" cy="214304"/>
            </a:xfrm>
            <a:custGeom>
              <a:rect b="b" l="l" r="r" t="t"/>
              <a:pathLst>
                <a:path extrusionOk="0" h="214304" w="112944">
                  <a:moveTo>
                    <a:pt x="0" y="0"/>
                  </a:moveTo>
                  <a:lnTo>
                    <a:pt x="0" y="202431"/>
                  </a:lnTo>
                  <a:cubicBezTo>
                    <a:pt x="0" y="209381"/>
                    <a:pt x="5647" y="215173"/>
                    <a:pt x="12742" y="215173"/>
                  </a:cubicBezTo>
                  <a:lnTo>
                    <a:pt x="101071" y="215173"/>
                  </a:lnTo>
                  <a:cubicBezTo>
                    <a:pt x="108021" y="215173"/>
                    <a:pt x="113813" y="209526"/>
                    <a:pt x="113813" y="202431"/>
                  </a:cubicBezTo>
                  <a:lnTo>
                    <a:pt x="113813" y="83260"/>
                  </a:lnTo>
                  <a:cubicBezTo>
                    <a:pt x="93686" y="82826"/>
                    <a:pt x="74862" y="74862"/>
                    <a:pt x="60671" y="60671"/>
                  </a:cubicBezTo>
                  <a:lnTo>
                    <a:pt x="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5" name="Google Shape;105;p2"/>
            <p:cNvSpPr/>
            <p:nvPr/>
          </p:nvSpPr>
          <p:spPr>
            <a:xfrm>
              <a:off x="700089" y="476391"/>
              <a:ext cx="112944" cy="254848"/>
            </a:xfrm>
            <a:custGeom>
              <a:rect b="b" l="l" r="r" t="t"/>
              <a:pathLst>
                <a:path extrusionOk="0" h="254848" w="112944">
                  <a:moveTo>
                    <a:pt x="0" y="111351"/>
                  </a:moveTo>
                  <a:lnTo>
                    <a:pt x="0" y="243120"/>
                  </a:lnTo>
                  <a:cubicBezTo>
                    <a:pt x="0" y="250070"/>
                    <a:pt x="5647" y="255862"/>
                    <a:pt x="12742" y="255862"/>
                  </a:cubicBezTo>
                  <a:lnTo>
                    <a:pt x="101071" y="255862"/>
                  </a:lnTo>
                  <a:cubicBezTo>
                    <a:pt x="108021" y="255862"/>
                    <a:pt x="113813" y="250215"/>
                    <a:pt x="113813" y="243120"/>
                  </a:cubicBezTo>
                  <a:lnTo>
                    <a:pt x="113813" y="0"/>
                  </a:lnTo>
                  <a:lnTo>
                    <a:pt x="12598" y="101215"/>
                  </a:lnTo>
                  <a:cubicBezTo>
                    <a:pt x="8688" y="105125"/>
                    <a:pt x="4489" y="108455"/>
                    <a:pt x="0" y="111351"/>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6" name="Google Shape;106;p2"/>
            <p:cNvSpPr/>
            <p:nvPr/>
          </p:nvSpPr>
          <p:spPr>
            <a:xfrm>
              <a:off x="857921" y="326957"/>
              <a:ext cx="112944" cy="403993"/>
            </a:xfrm>
            <a:custGeom>
              <a:rect b="b" l="l" r="r" t="t"/>
              <a:pathLst>
                <a:path extrusionOk="0" h="403992" w="112944">
                  <a:moveTo>
                    <a:pt x="105270" y="0"/>
                  </a:moveTo>
                  <a:lnTo>
                    <a:pt x="0" y="105270"/>
                  </a:lnTo>
                  <a:lnTo>
                    <a:pt x="0" y="392553"/>
                  </a:lnTo>
                  <a:cubicBezTo>
                    <a:pt x="0" y="399504"/>
                    <a:pt x="5647" y="405296"/>
                    <a:pt x="12742" y="405296"/>
                  </a:cubicBezTo>
                  <a:lnTo>
                    <a:pt x="101071" y="405296"/>
                  </a:lnTo>
                  <a:cubicBezTo>
                    <a:pt x="108021" y="405296"/>
                    <a:pt x="113813" y="399649"/>
                    <a:pt x="113813" y="392553"/>
                  </a:cubicBezTo>
                  <a:lnTo>
                    <a:pt x="113813" y="7964"/>
                  </a:lnTo>
                  <a:cubicBezTo>
                    <a:pt x="110917" y="5502"/>
                    <a:pt x="108745" y="3330"/>
                    <a:pt x="107152" y="1882"/>
                  </a:cubicBezTo>
                  <a:lnTo>
                    <a:pt x="10527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07" name="Google Shape;107;p2"/>
            <p:cNvSpPr/>
            <p:nvPr/>
          </p:nvSpPr>
          <p:spPr>
            <a:xfrm>
              <a:off x="336640" y="133649"/>
              <a:ext cx="703729" cy="428609"/>
            </a:xfrm>
            <a:custGeom>
              <a:rect b="b" l="l" r="r" t="t"/>
              <a:pathLst>
                <a:path extrusionOk="0" h="428608" w="703728">
                  <a:moveTo>
                    <a:pt x="698806" y="6806"/>
                  </a:moveTo>
                  <a:cubicBezTo>
                    <a:pt x="694607" y="2317"/>
                    <a:pt x="688235" y="0"/>
                    <a:pt x="680127" y="0"/>
                  </a:cubicBezTo>
                  <a:lnTo>
                    <a:pt x="677810" y="0"/>
                  </a:lnTo>
                  <a:cubicBezTo>
                    <a:pt x="636687" y="1882"/>
                    <a:pt x="595708" y="3910"/>
                    <a:pt x="554585" y="5792"/>
                  </a:cubicBezTo>
                  <a:cubicBezTo>
                    <a:pt x="549082" y="6082"/>
                    <a:pt x="541553" y="6371"/>
                    <a:pt x="535616" y="12308"/>
                  </a:cubicBezTo>
                  <a:cubicBezTo>
                    <a:pt x="533734" y="14190"/>
                    <a:pt x="532286" y="16362"/>
                    <a:pt x="531127" y="18969"/>
                  </a:cubicBezTo>
                  <a:cubicBezTo>
                    <a:pt x="525046" y="32146"/>
                    <a:pt x="533589" y="40689"/>
                    <a:pt x="537643" y="44743"/>
                  </a:cubicBezTo>
                  <a:lnTo>
                    <a:pt x="547924" y="55169"/>
                  </a:lnTo>
                  <a:cubicBezTo>
                    <a:pt x="555019" y="62409"/>
                    <a:pt x="562259" y="69649"/>
                    <a:pt x="569499" y="76744"/>
                  </a:cubicBezTo>
                  <a:lnTo>
                    <a:pt x="321022" y="325366"/>
                  </a:lnTo>
                  <a:lnTo>
                    <a:pt x="209381" y="213725"/>
                  </a:lnTo>
                  <a:cubicBezTo>
                    <a:pt x="202720" y="207064"/>
                    <a:pt x="193743" y="203299"/>
                    <a:pt x="184186" y="203299"/>
                  </a:cubicBezTo>
                  <a:cubicBezTo>
                    <a:pt x="174629" y="203299"/>
                    <a:pt x="165796" y="207064"/>
                    <a:pt x="159135" y="213725"/>
                  </a:cubicBezTo>
                  <a:lnTo>
                    <a:pt x="10426" y="362290"/>
                  </a:lnTo>
                  <a:cubicBezTo>
                    <a:pt x="-3475" y="376191"/>
                    <a:pt x="-3475" y="398635"/>
                    <a:pt x="10426" y="412536"/>
                  </a:cubicBezTo>
                  <a:lnTo>
                    <a:pt x="17086" y="419197"/>
                  </a:lnTo>
                  <a:cubicBezTo>
                    <a:pt x="23747" y="425857"/>
                    <a:pt x="32725" y="429622"/>
                    <a:pt x="42282" y="429622"/>
                  </a:cubicBezTo>
                  <a:cubicBezTo>
                    <a:pt x="51838" y="429622"/>
                    <a:pt x="60671" y="425857"/>
                    <a:pt x="67332" y="419197"/>
                  </a:cubicBezTo>
                  <a:lnTo>
                    <a:pt x="184186" y="302343"/>
                  </a:lnTo>
                  <a:lnTo>
                    <a:pt x="295827" y="413984"/>
                  </a:lnTo>
                  <a:cubicBezTo>
                    <a:pt x="302488" y="420645"/>
                    <a:pt x="311465" y="424409"/>
                    <a:pt x="321022" y="424409"/>
                  </a:cubicBezTo>
                  <a:cubicBezTo>
                    <a:pt x="330579" y="424409"/>
                    <a:pt x="339412" y="420645"/>
                    <a:pt x="346217" y="413984"/>
                  </a:cubicBezTo>
                  <a:lnTo>
                    <a:pt x="626551" y="133651"/>
                  </a:lnTo>
                  <a:lnTo>
                    <a:pt x="658262" y="165217"/>
                  </a:lnTo>
                  <a:cubicBezTo>
                    <a:pt x="662027" y="168982"/>
                    <a:pt x="667239" y="174195"/>
                    <a:pt x="675203" y="174195"/>
                  </a:cubicBezTo>
                  <a:cubicBezTo>
                    <a:pt x="678534" y="174195"/>
                    <a:pt x="681864" y="173326"/>
                    <a:pt x="685339" y="171443"/>
                  </a:cubicBezTo>
                  <a:cubicBezTo>
                    <a:pt x="687656" y="170140"/>
                    <a:pt x="689683" y="168692"/>
                    <a:pt x="691421" y="166955"/>
                  </a:cubicBezTo>
                  <a:cubicBezTo>
                    <a:pt x="697647" y="160728"/>
                    <a:pt x="698806" y="152764"/>
                    <a:pt x="699095" y="146538"/>
                  </a:cubicBezTo>
                  <a:cubicBezTo>
                    <a:pt x="700254" y="119895"/>
                    <a:pt x="701557" y="93251"/>
                    <a:pt x="702860" y="66463"/>
                  </a:cubicBezTo>
                  <a:lnTo>
                    <a:pt x="704743" y="26354"/>
                  </a:lnTo>
                  <a:cubicBezTo>
                    <a:pt x="705177" y="17955"/>
                    <a:pt x="703295" y="11439"/>
                    <a:pt x="698806" y="6806"/>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p:cSld>
    <p:spTree>
      <p:nvGrpSpPr>
        <p:cNvPr id="111" name="Shape 111"/>
        <p:cNvGrpSpPr/>
        <p:nvPr/>
      </p:nvGrpSpPr>
      <p:grpSpPr>
        <a:xfrm>
          <a:off x="0" y="0"/>
          <a:ext cx="0" cy="0"/>
          <a:chOff x="0" y="0"/>
          <a:chExt cx="0" cy="0"/>
        </a:xfrm>
      </p:grpSpPr>
      <p:sp>
        <p:nvSpPr>
          <p:cNvPr id="112" name="Google Shape;112;p3"/>
          <p:cNvSpPr txBox="1"/>
          <p:nvPr>
            <p:ph idx="1" type="body"/>
          </p:nvPr>
        </p:nvSpPr>
        <p:spPr>
          <a:xfrm>
            <a:off x="468683" y="866275"/>
            <a:ext cx="5914800" cy="7875533"/>
          </a:xfrm>
          <a:prstGeom prst="rect">
            <a:avLst/>
          </a:prstGeom>
          <a:noFill/>
          <a:ln>
            <a:noFill/>
          </a:ln>
        </p:spPr>
        <p:txBody>
          <a:bodyPr anchorCtr="0" anchor="t" bIns="45700" lIns="91425" spcFirstLastPara="1" rIns="91425" wrap="square" tIns="45700">
            <a:normAutofit/>
          </a:bodyPr>
          <a:lstStyle/>
          <a:p>
            <a:pPr indent="0" lvl="0" marL="0" rtl="0" algn="l">
              <a:lnSpc>
                <a:spcPct val="90000"/>
              </a:lnSpc>
              <a:spcBef>
                <a:spcPts val="0"/>
              </a:spcBef>
              <a:spcAft>
                <a:spcPts val="0"/>
              </a:spcAft>
              <a:buClr>
                <a:schemeClr val="dk1"/>
              </a:buClr>
              <a:buSzPts val="1800"/>
              <a:buNone/>
            </a:pPr>
            <a:r>
              <a:t/>
            </a:r>
            <a:endParaRPr b="1" sz="1800">
              <a:latin typeface="Arial"/>
              <a:ea typeface="Arial"/>
              <a:cs typeface="Arial"/>
              <a:sym typeface="Arial"/>
            </a:endParaRPr>
          </a:p>
          <a:p>
            <a:pPr indent="0" lvl="0" marL="0" rtl="0" algn="l">
              <a:lnSpc>
                <a:spcPct val="90000"/>
              </a:lnSpc>
              <a:spcBef>
                <a:spcPts val="750"/>
              </a:spcBef>
              <a:spcAft>
                <a:spcPts val="0"/>
              </a:spcAft>
              <a:buClr>
                <a:schemeClr val="dk1"/>
              </a:buClr>
              <a:buSzPts val="1300"/>
              <a:buNone/>
            </a:pPr>
            <a:r>
              <a:t/>
            </a:r>
            <a:endParaRPr b="1" sz="1300"/>
          </a:p>
          <a:p>
            <a:pPr indent="0" lvl="0" marL="0" rtl="0" algn="l">
              <a:lnSpc>
                <a:spcPct val="90000"/>
              </a:lnSpc>
              <a:spcBef>
                <a:spcPts val="750"/>
              </a:spcBef>
              <a:spcAft>
                <a:spcPts val="0"/>
              </a:spcAft>
              <a:buClr>
                <a:schemeClr val="dk1"/>
              </a:buClr>
              <a:buSzPts val="1300"/>
              <a:buNone/>
            </a:pPr>
            <a:r>
              <a:rPr b="1" lang="da-DK" sz="1300"/>
              <a:t>Mulighed for hjælp når det er svært:</a:t>
            </a:r>
            <a:endParaRPr/>
          </a:p>
          <a:p>
            <a:pPr indent="-171429" lvl="0" marL="171429" rtl="0" algn="l">
              <a:lnSpc>
                <a:spcPct val="90000"/>
              </a:lnSpc>
              <a:spcBef>
                <a:spcPts val="750"/>
              </a:spcBef>
              <a:spcAft>
                <a:spcPts val="0"/>
              </a:spcAft>
              <a:buClr>
                <a:schemeClr val="dk1"/>
              </a:buClr>
              <a:buSzPts val="1300"/>
              <a:buFont typeface="Courier New"/>
              <a:buChar char="o"/>
            </a:pPr>
            <a:r>
              <a:rPr i="1" lang="da-DK" sz="1300"/>
              <a:t>Hjælp til at forstå resultaterne:</a:t>
            </a:r>
            <a:r>
              <a:rPr lang="da-DK" sz="1300"/>
              <a:t> Det er ikke lige nemt for alle at forholde sig til de mange grafer i en tabelrapport. Overvej derfor, om I på jeres skole skal have et datateam, der kan guide og hjælpe andre til at forstå resultaterne og prioritere de temaer, der er vigtigst at arbejde videre med.</a:t>
            </a:r>
            <a:br>
              <a:rPr lang="da-DK" sz="1300"/>
            </a:br>
            <a:endParaRPr sz="1300"/>
          </a:p>
          <a:p>
            <a:pPr indent="-171429" lvl="0" marL="171429" rtl="0" algn="l">
              <a:lnSpc>
                <a:spcPct val="90000"/>
              </a:lnSpc>
              <a:spcBef>
                <a:spcPts val="750"/>
              </a:spcBef>
              <a:spcAft>
                <a:spcPts val="0"/>
              </a:spcAft>
              <a:buClr>
                <a:schemeClr val="dk1"/>
              </a:buClr>
              <a:buSzPts val="1300"/>
              <a:buFont typeface="Courier New"/>
              <a:buChar char="o"/>
            </a:pPr>
            <a:r>
              <a:rPr i="1" lang="da-DK" sz="1300"/>
              <a:t>Hjælp til at finde de rette indsatser:</a:t>
            </a:r>
            <a:r>
              <a:rPr lang="da-DK" sz="1300"/>
              <a:t> Alt afhængig af problemstillingerne, kan der være behov for hjælp til at prioritere, hvilken indsats der skal iværksættes for at øge elevernes trivsel – herunder også vurdering af, om indsatsen skal være for alle, for nogle eller for enkelte elever. I denne sammenhæng har det pædagogiske personale brug for at vide, hvilke ressourcepersoner de kan søge sparring hos, f.eks. akt-vejledere, andre ressourcepersoner på skolen eller PPR.</a:t>
            </a:r>
            <a:br>
              <a:rPr lang="da-DK" sz="1300"/>
            </a:br>
            <a:endParaRPr sz="1300"/>
          </a:p>
          <a:p>
            <a:pPr indent="-171429" lvl="0" marL="171429" rtl="0" algn="l">
              <a:lnSpc>
                <a:spcPct val="90000"/>
              </a:lnSpc>
              <a:spcBef>
                <a:spcPts val="750"/>
              </a:spcBef>
              <a:spcAft>
                <a:spcPts val="0"/>
              </a:spcAft>
              <a:buClr>
                <a:schemeClr val="dk1"/>
              </a:buClr>
              <a:buSzPts val="1300"/>
              <a:buFont typeface="Courier New"/>
              <a:buChar char="o"/>
            </a:pPr>
            <a:r>
              <a:rPr i="1" lang="da-DK" sz="1300"/>
              <a:t>Supervision:</a:t>
            </a:r>
            <a:r>
              <a:rPr lang="da-DK" sz="1300"/>
              <a:t> Nogle problematikker kan være svære at håndtere, f.eks. det relationelle arbejde i en klasse. Når det bliver svært, kan supervision og dialog </a:t>
            </a:r>
            <a:r>
              <a:rPr lang="da-DK" sz="1300"/>
              <a:t>være et godt værktøj - både </a:t>
            </a:r>
            <a:r>
              <a:rPr lang="da-DK" sz="1300"/>
              <a:t>om det, der går godt – og om det, der kan blive bedre, i forhold til klassen som helhed og/eller enkelte elever.</a:t>
            </a:r>
            <a:endParaRPr/>
          </a:p>
          <a:p>
            <a:pPr indent="0" lvl="0" marL="0" rtl="0" algn="l">
              <a:lnSpc>
                <a:spcPct val="90000"/>
              </a:lnSpc>
              <a:spcBef>
                <a:spcPts val="750"/>
              </a:spcBef>
              <a:spcAft>
                <a:spcPts val="0"/>
              </a:spcAft>
              <a:buClr>
                <a:schemeClr val="dk1"/>
              </a:buClr>
              <a:buSzPts val="1200"/>
              <a:buNone/>
            </a:pPr>
            <a:r>
              <a:t/>
            </a:r>
            <a:endParaRPr b="1" sz="1200">
              <a:latin typeface="Arial"/>
              <a:ea typeface="Arial"/>
              <a:cs typeface="Arial"/>
              <a:sym typeface="Arial"/>
            </a:endParaRPr>
          </a:p>
        </p:txBody>
      </p:sp>
      <p:sp>
        <p:nvSpPr>
          <p:cNvPr id="113" name="Google Shape;113;p3"/>
          <p:cNvSpPr/>
          <p:nvPr/>
        </p:nvSpPr>
        <p:spPr>
          <a:xfrm>
            <a:off x="-5834" y="2"/>
            <a:ext cx="6863835" cy="866272"/>
          </a:xfrm>
          <a:prstGeom prst="rect">
            <a:avLst/>
          </a:prstGeom>
          <a:solidFill>
            <a:srgbClr val="CC5426"/>
          </a:solidFill>
          <a:ln>
            <a:noFill/>
          </a:ln>
        </p:spPr>
        <p:txBody>
          <a:bodyPr anchorCtr="0" anchor="ctr" bIns="45700" lIns="91425" spcFirstLastPara="1" rIns="91425" wrap="square" tIns="45700">
            <a:noAutofit/>
          </a:bodyPr>
          <a:lstStyle/>
          <a:p>
            <a:pPr indent="0" lvl="0" marL="0" marR="0" rtl="0" algn="ctr">
              <a:spcBef>
                <a:spcPts val="0"/>
              </a:spcBef>
              <a:spcAft>
                <a:spcPts val="0"/>
              </a:spcAft>
              <a:buNone/>
            </a:pPr>
            <a:r>
              <a:t/>
            </a:r>
            <a:endParaRPr sz="1800">
              <a:solidFill>
                <a:schemeClr val="lt1"/>
              </a:solidFill>
              <a:latin typeface="Calibri"/>
              <a:ea typeface="Calibri"/>
              <a:cs typeface="Calibri"/>
              <a:sym typeface="Calibri"/>
            </a:endParaRPr>
          </a:p>
        </p:txBody>
      </p:sp>
      <p:sp>
        <p:nvSpPr>
          <p:cNvPr id="114" name="Google Shape;114;p3"/>
          <p:cNvSpPr txBox="1"/>
          <p:nvPr/>
        </p:nvSpPr>
        <p:spPr>
          <a:xfrm>
            <a:off x="1041817" y="49363"/>
            <a:ext cx="8116473" cy="866272"/>
          </a:xfrm>
          <a:prstGeom prst="rect">
            <a:avLst/>
          </a:prstGeom>
          <a:noFill/>
          <a:ln>
            <a:noFill/>
          </a:ln>
        </p:spPr>
        <p:txBody>
          <a:bodyPr anchorCtr="0" anchor="ctr" bIns="45700" lIns="91425" spcFirstLastPara="1" rIns="91425" wrap="square" tIns="45700">
            <a:normAutofit/>
          </a:bodyPr>
          <a:lstStyle/>
          <a:p>
            <a:pPr indent="0" lvl="0" marL="0" marR="0" rtl="0" algn="l">
              <a:lnSpc>
                <a:spcPct val="90000"/>
              </a:lnSpc>
              <a:spcBef>
                <a:spcPts val="0"/>
              </a:spcBef>
              <a:spcAft>
                <a:spcPts val="0"/>
              </a:spcAft>
              <a:buClr>
                <a:schemeClr val="lt1"/>
              </a:buClr>
              <a:buSzPts val="2400"/>
              <a:buFont typeface="Arial"/>
              <a:buNone/>
            </a:pPr>
            <a:r>
              <a:rPr lang="da-DK" sz="2400">
                <a:solidFill>
                  <a:schemeClr val="lt1"/>
                </a:solidFill>
                <a:latin typeface="Arial"/>
                <a:ea typeface="Arial"/>
                <a:cs typeface="Arial"/>
                <a:sym typeface="Arial"/>
              </a:rPr>
              <a:t>Meningsfulde målinger  </a:t>
            </a:r>
            <a:endParaRPr/>
          </a:p>
          <a:p>
            <a:pPr indent="0" lvl="0" marL="0" marR="0" rtl="0" algn="l">
              <a:lnSpc>
                <a:spcPct val="90000"/>
              </a:lnSpc>
              <a:spcBef>
                <a:spcPts val="0"/>
              </a:spcBef>
              <a:spcAft>
                <a:spcPts val="0"/>
              </a:spcAft>
              <a:buClr>
                <a:schemeClr val="lt1"/>
              </a:buClr>
              <a:buSzPts val="1900"/>
              <a:buFont typeface="Calibri"/>
              <a:buNone/>
            </a:pPr>
            <a:r>
              <a:rPr b="1" lang="da-DK" sz="1900">
                <a:solidFill>
                  <a:schemeClr val="lt1"/>
                </a:solidFill>
                <a:latin typeface="Calibri"/>
                <a:ea typeface="Calibri"/>
                <a:cs typeface="Calibri"/>
                <a:sym typeface="Calibri"/>
              </a:rPr>
              <a:t>Inddragelse af forskellige målgrupper </a:t>
            </a:r>
            <a:endParaRPr sz="1900">
              <a:solidFill>
                <a:schemeClr val="lt1"/>
              </a:solidFill>
              <a:latin typeface="Calibri"/>
              <a:ea typeface="Calibri"/>
              <a:cs typeface="Calibri"/>
              <a:sym typeface="Calibri"/>
            </a:endParaRPr>
          </a:p>
        </p:txBody>
      </p:sp>
      <p:sp>
        <p:nvSpPr>
          <p:cNvPr id="115" name="Google Shape;115;p3"/>
          <p:cNvSpPr txBox="1"/>
          <p:nvPr/>
        </p:nvSpPr>
        <p:spPr>
          <a:xfrm>
            <a:off x="6458707" y="9501971"/>
            <a:ext cx="412842" cy="307777"/>
          </a:xfrm>
          <a:prstGeom prst="rect">
            <a:avLst/>
          </a:prstGeom>
          <a:noFill/>
          <a:ln>
            <a:noFill/>
          </a:ln>
        </p:spPr>
        <p:txBody>
          <a:bodyPr anchorCtr="0" anchor="t" bIns="45700" lIns="91425" spcFirstLastPara="1" rIns="91425" wrap="square" tIns="45700">
            <a:spAutoFit/>
          </a:bodyPr>
          <a:lstStyle/>
          <a:p>
            <a:pPr indent="0" lvl="0" marL="0" marR="0" rtl="0" algn="ctr">
              <a:spcBef>
                <a:spcPts val="0"/>
              </a:spcBef>
              <a:spcAft>
                <a:spcPts val="0"/>
              </a:spcAft>
              <a:buNone/>
            </a:pPr>
            <a:r>
              <a:rPr lang="da-DK" sz="1400">
                <a:solidFill>
                  <a:schemeClr val="dk1"/>
                </a:solidFill>
                <a:latin typeface="Arial"/>
                <a:ea typeface="Arial"/>
                <a:cs typeface="Arial"/>
                <a:sym typeface="Arial"/>
              </a:rPr>
              <a:t>3</a:t>
            </a:r>
            <a:endParaRPr/>
          </a:p>
        </p:txBody>
      </p:sp>
      <p:grpSp>
        <p:nvGrpSpPr>
          <p:cNvPr id="116" name="Google Shape;116;p3"/>
          <p:cNvGrpSpPr/>
          <p:nvPr/>
        </p:nvGrpSpPr>
        <p:grpSpPr>
          <a:xfrm>
            <a:off x="336640" y="133649"/>
            <a:ext cx="703729" cy="597735"/>
            <a:chOff x="336640" y="133649"/>
            <a:chExt cx="703729" cy="597735"/>
          </a:xfrm>
        </p:grpSpPr>
        <p:sp>
          <p:nvSpPr>
            <p:cNvPr id="117" name="Google Shape;117;p3"/>
            <p:cNvSpPr/>
            <p:nvPr/>
          </p:nvSpPr>
          <p:spPr>
            <a:xfrm>
              <a:off x="384424" y="518528"/>
              <a:ext cx="112944" cy="212856"/>
            </a:xfrm>
            <a:custGeom>
              <a:rect b="b" l="l" r="r" t="t"/>
              <a:pathLst>
                <a:path extrusionOk="0" h="212856" w="112944">
                  <a:moveTo>
                    <a:pt x="0" y="86735"/>
                  </a:moveTo>
                  <a:lnTo>
                    <a:pt x="0" y="200983"/>
                  </a:lnTo>
                  <a:cubicBezTo>
                    <a:pt x="0" y="207933"/>
                    <a:pt x="5647" y="213725"/>
                    <a:pt x="12742" y="213725"/>
                  </a:cubicBezTo>
                  <a:lnTo>
                    <a:pt x="101071" y="213725"/>
                  </a:lnTo>
                  <a:cubicBezTo>
                    <a:pt x="108021" y="213725"/>
                    <a:pt x="113813" y="208078"/>
                    <a:pt x="113813" y="200983"/>
                  </a:cubicBezTo>
                  <a:lnTo>
                    <a:pt x="113813" y="0"/>
                  </a:lnTo>
                  <a:lnTo>
                    <a:pt x="49666" y="64146"/>
                  </a:lnTo>
                  <a:cubicBezTo>
                    <a:pt x="36055" y="77613"/>
                    <a:pt x="18679" y="85432"/>
                    <a:pt x="0" y="86735"/>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8" name="Google Shape;118;p3"/>
            <p:cNvSpPr/>
            <p:nvPr/>
          </p:nvSpPr>
          <p:spPr>
            <a:xfrm>
              <a:off x="542256" y="517080"/>
              <a:ext cx="112944" cy="214304"/>
            </a:xfrm>
            <a:custGeom>
              <a:rect b="b" l="l" r="r" t="t"/>
              <a:pathLst>
                <a:path extrusionOk="0" h="214304" w="112944">
                  <a:moveTo>
                    <a:pt x="0" y="0"/>
                  </a:moveTo>
                  <a:lnTo>
                    <a:pt x="0" y="202431"/>
                  </a:lnTo>
                  <a:cubicBezTo>
                    <a:pt x="0" y="209381"/>
                    <a:pt x="5647" y="215173"/>
                    <a:pt x="12742" y="215173"/>
                  </a:cubicBezTo>
                  <a:lnTo>
                    <a:pt x="101071" y="215173"/>
                  </a:lnTo>
                  <a:cubicBezTo>
                    <a:pt x="108021" y="215173"/>
                    <a:pt x="113813" y="209526"/>
                    <a:pt x="113813" y="202431"/>
                  </a:cubicBezTo>
                  <a:lnTo>
                    <a:pt x="113813" y="83260"/>
                  </a:lnTo>
                  <a:cubicBezTo>
                    <a:pt x="93686" y="82826"/>
                    <a:pt x="74862" y="74862"/>
                    <a:pt x="60671" y="60671"/>
                  </a:cubicBezTo>
                  <a:lnTo>
                    <a:pt x="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19" name="Google Shape;119;p3"/>
            <p:cNvSpPr/>
            <p:nvPr/>
          </p:nvSpPr>
          <p:spPr>
            <a:xfrm>
              <a:off x="700089" y="476391"/>
              <a:ext cx="112944" cy="254848"/>
            </a:xfrm>
            <a:custGeom>
              <a:rect b="b" l="l" r="r" t="t"/>
              <a:pathLst>
                <a:path extrusionOk="0" h="254848" w="112944">
                  <a:moveTo>
                    <a:pt x="0" y="111351"/>
                  </a:moveTo>
                  <a:lnTo>
                    <a:pt x="0" y="243120"/>
                  </a:lnTo>
                  <a:cubicBezTo>
                    <a:pt x="0" y="250070"/>
                    <a:pt x="5647" y="255862"/>
                    <a:pt x="12742" y="255862"/>
                  </a:cubicBezTo>
                  <a:lnTo>
                    <a:pt x="101071" y="255862"/>
                  </a:lnTo>
                  <a:cubicBezTo>
                    <a:pt x="108021" y="255862"/>
                    <a:pt x="113813" y="250215"/>
                    <a:pt x="113813" y="243120"/>
                  </a:cubicBezTo>
                  <a:lnTo>
                    <a:pt x="113813" y="0"/>
                  </a:lnTo>
                  <a:lnTo>
                    <a:pt x="12598" y="101215"/>
                  </a:lnTo>
                  <a:cubicBezTo>
                    <a:pt x="8688" y="105125"/>
                    <a:pt x="4489" y="108455"/>
                    <a:pt x="0" y="111351"/>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0" name="Google Shape;120;p3"/>
            <p:cNvSpPr/>
            <p:nvPr/>
          </p:nvSpPr>
          <p:spPr>
            <a:xfrm>
              <a:off x="857921" y="326957"/>
              <a:ext cx="112944" cy="403993"/>
            </a:xfrm>
            <a:custGeom>
              <a:rect b="b" l="l" r="r" t="t"/>
              <a:pathLst>
                <a:path extrusionOk="0" h="403992" w="112944">
                  <a:moveTo>
                    <a:pt x="105270" y="0"/>
                  </a:moveTo>
                  <a:lnTo>
                    <a:pt x="0" y="105270"/>
                  </a:lnTo>
                  <a:lnTo>
                    <a:pt x="0" y="392553"/>
                  </a:lnTo>
                  <a:cubicBezTo>
                    <a:pt x="0" y="399504"/>
                    <a:pt x="5647" y="405296"/>
                    <a:pt x="12742" y="405296"/>
                  </a:cubicBezTo>
                  <a:lnTo>
                    <a:pt x="101071" y="405296"/>
                  </a:lnTo>
                  <a:cubicBezTo>
                    <a:pt x="108021" y="405296"/>
                    <a:pt x="113813" y="399649"/>
                    <a:pt x="113813" y="392553"/>
                  </a:cubicBezTo>
                  <a:lnTo>
                    <a:pt x="113813" y="7964"/>
                  </a:lnTo>
                  <a:cubicBezTo>
                    <a:pt x="110917" y="5502"/>
                    <a:pt x="108745" y="3330"/>
                    <a:pt x="107152" y="1882"/>
                  </a:cubicBezTo>
                  <a:lnTo>
                    <a:pt x="105270" y="0"/>
                  </a:ln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sp>
          <p:nvSpPr>
            <p:cNvPr id="121" name="Google Shape;121;p3"/>
            <p:cNvSpPr/>
            <p:nvPr/>
          </p:nvSpPr>
          <p:spPr>
            <a:xfrm>
              <a:off x="336640" y="133649"/>
              <a:ext cx="703729" cy="428609"/>
            </a:xfrm>
            <a:custGeom>
              <a:rect b="b" l="l" r="r" t="t"/>
              <a:pathLst>
                <a:path extrusionOk="0" h="428608" w="703728">
                  <a:moveTo>
                    <a:pt x="698806" y="6806"/>
                  </a:moveTo>
                  <a:cubicBezTo>
                    <a:pt x="694607" y="2317"/>
                    <a:pt x="688235" y="0"/>
                    <a:pt x="680127" y="0"/>
                  </a:cubicBezTo>
                  <a:lnTo>
                    <a:pt x="677810" y="0"/>
                  </a:lnTo>
                  <a:cubicBezTo>
                    <a:pt x="636687" y="1882"/>
                    <a:pt x="595708" y="3910"/>
                    <a:pt x="554585" y="5792"/>
                  </a:cubicBezTo>
                  <a:cubicBezTo>
                    <a:pt x="549082" y="6082"/>
                    <a:pt x="541553" y="6371"/>
                    <a:pt x="535616" y="12308"/>
                  </a:cubicBezTo>
                  <a:cubicBezTo>
                    <a:pt x="533734" y="14190"/>
                    <a:pt x="532286" y="16362"/>
                    <a:pt x="531127" y="18969"/>
                  </a:cubicBezTo>
                  <a:cubicBezTo>
                    <a:pt x="525046" y="32146"/>
                    <a:pt x="533589" y="40689"/>
                    <a:pt x="537643" y="44743"/>
                  </a:cubicBezTo>
                  <a:lnTo>
                    <a:pt x="547924" y="55169"/>
                  </a:lnTo>
                  <a:cubicBezTo>
                    <a:pt x="555019" y="62409"/>
                    <a:pt x="562259" y="69649"/>
                    <a:pt x="569499" y="76744"/>
                  </a:cubicBezTo>
                  <a:lnTo>
                    <a:pt x="321022" y="325366"/>
                  </a:lnTo>
                  <a:lnTo>
                    <a:pt x="209381" y="213725"/>
                  </a:lnTo>
                  <a:cubicBezTo>
                    <a:pt x="202720" y="207064"/>
                    <a:pt x="193743" y="203299"/>
                    <a:pt x="184186" y="203299"/>
                  </a:cubicBezTo>
                  <a:cubicBezTo>
                    <a:pt x="174629" y="203299"/>
                    <a:pt x="165796" y="207064"/>
                    <a:pt x="159135" y="213725"/>
                  </a:cubicBezTo>
                  <a:lnTo>
                    <a:pt x="10426" y="362290"/>
                  </a:lnTo>
                  <a:cubicBezTo>
                    <a:pt x="-3475" y="376191"/>
                    <a:pt x="-3475" y="398635"/>
                    <a:pt x="10426" y="412536"/>
                  </a:cubicBezTo>
                  <a:lnTo>
                    <a:pt x="17086" y="419197"/>
                  </a:lnTo>
                  <a:cubicBezTo>
                    <a:pt x="23747" y="425857"/>
                    <a:pt x="32725" y="429622"/>
                    <a:pt x="42282" y="429622"/>
                  </a:cubicBezTo>
                  <a:cubicBezTo>
                    <a:pt x="51838" y="429622"/>
                    <a:pt x="60671" y="425857"/>
                    <a:pt x="67332" y="419197"/>
                  </a:cubicBezTo>
                  <a:lnTo>
                    <a:pt x="184186" y="302343"/>
                  </a:lnTo>
                  <a:lnTo>
                    <a:pt x="295827" y="413984"/>
                  </a:lnTo>
                  <a:cubicBezTo>
                    <a:pt x="302488" y="420645"/>
                    <a:pt x="311465" y="424409"/>
                    <a:pt x="321022" y="424409"/>
                  </a:cubicBezTo>
                  <a:cubicBezTo>
                    <a:pt x="330579" y="424409"/>
                    <a:pt x="339412" y="420645"/>
                    <a:pt x="346217" y="413984"/>
                  </a:cubicBezTo>
                  <a:lnTo>
                    <a:pt x="626551" y="133651"/>
                  </a:lnTo>
                  <a:lnTo>
                    <a:pt x="658262" y="165217"/>
                  </a:lnTo>
                  <a:cubicBezTo>
                    <a:pt x="662027" y="168982"/>
                    <a:pt x="667239" y="174195"/>
                    <a:pt x="675203" y="174195"/>
                  </a:cubicBezTo>
                  <a:cubicBezTo>
                    <a:pt x="678534" y="174195"/>
                    <a:pt x="681864" y="173326"/>
                    <a:pt x="685339" y="171443"/>
                  </a:cubicBezTo>
                  <a:cubicBezTo>
                    <a:pt x="687656" y="170140"/>
                    <a:pt x="689683" y="168692"/>
                    <a:pt x="691421" y="166955"/>
                  </a:cubicBezTo>
                  <a:cubicBezTo>
                    <a:pt x="697647" y="160728"/>
                    <a:pt x="698806" y="152764"/>
                    <a:pt x="699095" y="146538"/>
                  </a:cubicBezTo>
                  <a:cubicBezTo>
                    <a:pt x="700254" y="119895"/>
                    <a:pt x="701557" y="93251"/>
                    <a:pt x="702860" y="66463"/>
                  </a:cubicBezTo>
                  <a:lnTo>
                    <a:pt x="704743" y="26354"/>
                  </a:lnTo>
                  <a:cubicBezTo>
                    <a:pt x="705177" y="17955"/>
                    <a:pt x="703295" y="11439"/>
                    <a:pt x="698806" y="6806"/>
                  </a:cubicBezTo>
                  <a:close/>
                </a:path>
              </a:pathLst>
            </a:custGeom>
            <a:solidFill>
              <a:schemeClr val="lt1"/>
            </a:solidFill>
            <a:ln cap="flat" cmpd="sng" w="9525">
              <a:solidFill>
                <a:schemeClr val="lt1"/>
              </a:solidFill>
              <a:prstDash val="solid"/>
              <a:miter lim="8000"/>
              <a:headEnd len="sm" w="sm" type="none"/>
              <a:tailEnd len="sm" w="sm" type="none"/>
            </a:ln>
          </p:spPr>
          <p:txBody>
            <a:bodyPr anchorCtr="0" anchor="ctr" bIns="45700" lIns="91425" spcFirstLastPara="1" rIns="91425" wrap="square" tIns="45700">
              <a:noAutofit/>
            </a:bodyPr>
            <a:lstStyle/>
            <a:p>
              <a:pPr indent="0" lvl="0" marL="0" marR="0" rtl="0" algn="l">
                <a:spcBef>
                  <a:spcPts val="0"/>
                </a:spcBef>
                <a:spcAft>
                  <a:spcPts val="0"/>
                </a:spcAft>
                <a:buNone/>
              </a:pPr>
              <a:r>
                <a:t/>
              </a:r>
              <a:endParaRPr sz="1800">
                <a:solidFill>
                  <a:schemeClr val="dk1"/>
                </a:solidFill>
                <a:latin typeface="Calibri"/>
                <a:ea typeface="Calibri"/>
                <a:cs typeface="Calibri"/>
                <a:sym typeface="Calibri"/>
              </a:endParaRPr>
            </a:p>
          </p:txBody>
        </p:sp>
      </p:grpSp>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Office-tema">
  <a:themeElements>
    <a:clrScheme name="Office-tema">
      <a:dk1>
        <a:srgbClr val="000000"/>
      </a:dk1>
      <a:lt1>
        <a:srgbClr val="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2019-03-14T08:31:50Z</dcterms:created>
  <dc:creator>Microsoft Office-bruger</dc:creator>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0x010100CAC6B8CC88B54E4381EA74BF6C3B0FFF</vt:lpwstr>
  </property>
</Properties>
</file>