
<file path=[Content_Types].xml><?xml version="1.0" encoding="utf-8"?>
<Types xmlns="http://schemas.openxmlformats.org/package/2006/content-types">
  <Default ContentType="application/xml" Extension="xml"/>
  <Default ContentType="application/vnd.openxmlformats-package.relationships+xml" Extension="rels"/>
  <Override ContentType="application/vnd.openxmlformats-officedocument.presentationml.notesSlide+xml" PartName="/ppt/notesSlides/notesSlide1.xml"/>
  <Override ContentType="application/vnd.openxmlformats-officedocument.custom-properties+xml" PartName="/docProps/custom.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custom-properties" Target="docProps/custom.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strictFirstAndLastChars="0" saveSubsetFonts="1">
  <p:sldMasterIdLst>
    <p:sldMasterId id="2147483648" r:id="rId4"/>
  </p:sldMasterIdLst>
  <p:notesMasterIdLst>
    <p:notesMasterId r:id="rId5"/>
  </p:notesMasterIdLst>
  <p:sldIdLst>
    <p:sldId id="256" r:id="rId6"/>
  </p:sldIdLst>
  <p:sldSz cy="9906000" cx="6858000"/>
  <p:notesSz cx="7010400" cy="92964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120">
          <p15:clr>
            <a:srgbClr val="A4A3A4"/>
          </p15:clr>
        </p15:guide>
        <p15:guide id="2" pos="2160">
          <p15:clr>
            <a:srgbClr val="A4A3A4"/>
          </p15:clr>
        </p15:guide>
      </p15:sldGuideLst>
    </p:ext>
    <p:ext uri="http://customooxmlschemas.google.com/">
      <go:slidesCustomData xmlns:go="http://customooxmlschemas.google.com/" r:id="rId7" roundtripDataSignature="AMtx7mioo0uMfiUKfKNK+rMHzmVOISxqU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Comments="0">
  <p:slideViewPr>
    <p:cSldViewPr snapToGrid="0">
      <p:cViewPr varScale="1">
        <p:scale>
          <a:sx n="100" d="100"/>
          <a:sy n="100" d="100"/>
        </p:scale>
        <p:origin x="0" y="0"/>
      </p:cViewPr>
      <p:guideLst>
        <p:guide pos="3120" orient="horz"/>
        <p:guide pos="2160"/>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 Id="rId7"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 name="Shape 2"/>
        <p:cNvGrpSpPr/>
        <p:nvPr/>
      </p:nvGrpSpPr>
      <p:grpSpPr>
        <a:xfrm>
          <a:off x="0" y="0"/>
          <a:ext cx="0" cy="0"/>
          <a:chOff x="0" y="0"/>
          <a:chExt cx="0" cy="0"/>
        </a:xfrm>
      </p:grpSpPr>
      <p:sp>
        <p:nvSpPr>
          <p:cNvPr id="3" name="Google Shape;3;n"/>
          <p:cNvSpPr/>
          <p:nvPr>
            <p:ph idx="2" type="sldImg"/>
          </p:nvPr>
        </p:nvSpPr>
        <p:spPr>
          <a:xfrm>
            <a:off x="1168625" y="697225"/>
            <a:ext cx="4673825" cy="34861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701025" y="4415775"/>
            <a:ext cx="5608300" cy="4183375"/>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701025" y="4415775"/>
            <a:ext cx="5608300" cy="41833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notes"/>
          <p:cNvSpPr/>
          <p:nvPr>
            <p:ph idx="2" type="sldImg"/>
          </p:nvPr>
        </p:nvSpPr>
        <p:spPr>
          <a:xfrm>
            <a:off x="1168625" y="697225"/>
            <a:ext cx="4673825" cy="34861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el og indholdsobjekt" type="obj">
  <p:cSld name="OBJECT">
    <p:spTree>
      <p:nvGrpSpPr>
        <p:cNvPr id="11" name="Shape 11"/>
        <p:cNvGrpSpPr/>
        <p:nvPr/>
      </p:nvGrpSpPr>
      <p:grpSpPr>
        <a:xfrm>
          <a:off x="0" y="0"/>
          <a:ext cx="0" cy="0"/>
          <a:chOff x="0" y="0"/>
          <a:chExt cx="0" cy="0"/>
        </a:xfrm>
      </p:grpSpPr>
      <p:sp>
        <p:nvSpPr>
          <p:cNvPr id="12" name="Google Shape;12;p3"/>
          <p:cNvSpPr txBox="1"/>
          <p:nvPr>
            <p:ph type="title"/>
          </p:nvPr>
        </p:nvSpPr>
        <p:spPr>
          <a:xfrm>
            <a:off x="471491" y="527406"/>
            <a:ext cx="5915025" cy="191470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3"/>
          <p:cNvSpPr txBox="1"/>
          <p:nvPr>
            <p:ph idx="1" type="body"/>
          </p:nvPr>
        </p:nvSpPr>
        <p:spPr>
          <a:xfrm>
            <a:off x="471491" y="2637014"/>
            <a:ext cx="5915025" cy="6285266"/>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750"/>
              </a:spcBef>
              <a:spcAft>
                <a:spcPts val="0"/>
              </a:spcAft>
              <a:buClr>
                <a:schemeClr val="dk1"/>
              </a:buClr>
              <a:buSzPts val="1800"/>
              <a:buChar char="•"/>
              <a:defRPr/>
            </a:lvl1pPr>
            <a:lvl2pPr indent="-342900" lvl="1" marL="914400" algn="l">
              <a:lnSpc>
                <a:spcPct val="90000"/>
              </a:lnSpc>
              <a:spcBef>
                <a:spcPts val="376"/>
              </a:spcBef>
              <a:spcAft>
                <a:spcPts val="0"/>
              </a:spcAft>
              <a:buClr>
                <a:schemeClr val="dk1"/>
              </a:buClr>
              <a:buSzPts val="1800"/>
              <a:buChar char="•"/>
              <a:defRPr/>
            </a:lvl2pPr>
            <a:lvl3pPr indent="-342900" lvl="2" marL="1371600" algn="l">
              <a:lnSpc>
                <a:spcPct val="90000"/>
              </a:lnSpc>
              <a:spcBef>
                <a:spcPts val="376"/>
              </a:spcBef>
              <a:spcAft>
                <a:spcPts val="0"/>
              </a:spcAft>
              <a:buClr>
                <a:schemeClr val="dk1"/>
              </a:buClr>
              <a:buSzPts val="1800"/>
              <a:buChar char="•"/>
              <a:defRPr/>
            </a:lvl3pPr>
            <a:lvl4pPr indent="-342900" lvl="3" marL="1828800" algn="l">
              <a:lnSpc>
                <a:spcPct val="90000"/>
              </a:lnSpc>
              <a:spcBef>
                <a:spcPts val="376"/>
              </a:spcBef>
              <a:spcAft>
                <a:spcPts val="0"/>
              </a:spcAft>
              <a:buClr>
                <a:schemeClr val="dk1"/>
              </a:buClr>
              <a:buSzPts val="1800"/>
              <a:buChar char="•"/>
              <a:defRPr/>
            </a:lvl4pPr>
            <a:lvl5pPr indent="-342900" lvl="4" marL="2286000" algn="l">
              <a:lnSpc>
                <a:spcPct val="90000"/>
              </a:lnSpc>
              <a:spcBef>
                <a:spcPts val="376"/>
              </a:spcBef>
              <a:spcAft>
                <a:spcPts val="0"/>
              </a:spcAft>
              <a:buClr>
                <a:schemeClr val="dk1"/>
              </a:buClr>
              <a:buSzPts val="1800"/>
              <a:buChar char="•"/>
              <a:defRPr/>
            </a:lvl5pPr>
            <a:lvl6pPr indent="-342900" lvl="5" marL="2743200" algn="l">
              <a:lnSpc>
                <a:spcPct val="90000"/>
              </a:lnSpc>
              <a:spcBef>
                <a:spcPts val="376"/>
              </a:spcBef>
              <a:spcAft>
                <a:spcPts val="0"/>
              </a:spcAft>
              <a:buClr>
                <a:schemeClr val="dk1"/>
              </a:buClr>
              <a:buSzPts val="1800"/>
              <a:buChar char="•"/>
              <a:defRPr/>
            </a:lvl6pPr>
            <a:lvl7pPr indent="-342900" lvl="6" marL="3200400" algn="l">
              <a:lnSpc>
                <a:spcPct val="90000"/>
              </a:lnSpc>
              <a:spcBef>
                <a:spcPts val="376"/>
              </a:spcBef>
              <a:spcAft>
                <a:spcPts val="0"/>
              </a:spcAft>
              <a:buClr>
                <a:schemeClr val="dk1"/>
              </a:buClr>
              <a:buSzPts val="1800"/>
              <a:buChar char="•"/>
              <a:defRPr/>
            </a:lvl7pPr>
            <a:lvl8pPr indent="-342900" lvl="7" marL="3657600" algn="l">
              <a:lnSpc>
                <a:spcPct val="90000"/>
              </a:lnSpc>
              <a:spcBef>
                <a:spcPts val="376"/>
              </a:spcBef>
              <a:spcAft>
                <a:spcPts val="0"/>
              </a:spcAft>
              <a:buClr>
                <a:schemeClr val="dk1"/>
              </a:buClr>
              <a:buSzPts val="1800"/>
              <a:buChar char="•"/>
              <a:defRPr/>
            </a:lvl8pPr>
            <a:lvl9pPr indent="-342900" lvl="8" marL="4114800" algn="l">
              <a:lnSpc>
                <a:spcPct val="90000"/>
              </a:lnSpc>
              <a:spcBef>
                <a:spcPts val="376"/>
              </a:spcBef>
              <a:spcAft>
                <a:spcPts val="0"/>
              </a:spcAft>
              <a:buClr>
                <a:schemeClr val="dk1"/>
              </a:buClr>
              <a:buSzPts val="1800"/>
              <a:buChar char="•"/>
              <a:defRPr/>
            </a:lvl9pPr>
          </a:lstStyle>
          <a:p/>
        </p:txBody>
      </p:sp>
      <p:sp>
        <p:nvSpPr>
          <p:cNvPr id="14" name="Google Shape;14;p3"/>
          <p:cNvSpPr txBox="1"/>
          <p:nvPr>
            <p:ph idx="10" type="dt"/>
          </p:nvPr>
        </p:nvSpPr>
        <p:spPr>
          <a:xfrm>
            <a:off x="471488" y="9181401"/>
            <a:ext cx="1543050" cy="527403"/>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 name="Google Shape;15;p3"/>
          <p:cNvSpPr txBox="1"/>
          <p:nvPr>
            <p:ph idx="11" type="ftr"/>
          </p:nvPr>
        </p:nvSpPr>
        <p:spPr>
          <a:xfrm>
            <a:off x="2271716" y="9181401"/>
            <a:ext cx="2314575" cy="527403"/>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 name="Google Shape;16;p3"/>
          <p:cNvSpPr txBox="1"/>
          <p:nvPr>
            <p:ph idx="12" type="sldNum"/>
          </p:nvPr>
        </p:nvSpPr>
        <p:spPr>
          <a:xfrm>
            <a:off x="4843463" y="9181401"/>
            <a:ext cx="1543050" cy="527403"/>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da-DK"/>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el og lodret tekst" type="vertTx">
  <p:cSld name="VERTICAL_TEXT">
    <p:spTree>
      <p:nvGrpSpPr>
        <p:cNvPr id="68" name="Shape 68"/>
        <p:cNvGrpSpPr/>
        <p:nvPr/>
      </p:nvGrpSpPr>
      <p:grpSpPr>
        <a:xfrm>
          <a:off x="0" y="0"/>
          <a:ext cx="0" cy="0"/>
          <a:chOff x="0" y="0"/>
          <a:chExt cx="0" cy="0"/>
        </a:xfrm>
      </p:grpSpPr>
      <p:sp>
        <p:nvSpPr>
          <p:cNvPr id="69" name="Google Shape;69;p12"/>
          <p:cNvSpPr txBox="1"/>
          <p:nvPr>
            <p:ph type="title"/>
          </p:nvPr>
        </p:nvSpPr>
        <p:spPr>
          <a:xfrm>
            <a:off x="471491" y="527406"/>
            <a:ext cx="5915025" cy="191470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12"/>
          <p:cNvSpPr txBox="1"/>
          <p:nvPr>
            <p:ph idx="1" type="body"/>
          </p:nvPr>
        </p:nvSpPr>
        <p:spPr>
          <a:xfrm rot="5400000">
            <a:off x="286370" y="2822135"/>
            <a:ext cx="6285266" cy="5915025"/>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750"/>
              </a:spcBef>
              <a:spcAft>
                <a:spcPts val="0"/>
              </a:spcAft>
              <a:buClr>
                <a:schemeClr val="dk1"/>
              </a:buClr>
              <a:buSzPts val="1800"/>
              <a:buChar char="•"/>
              <a:defRPr/>
            </a:lvl1pPr>
            <a:lvl2pPr indent="-342900" lvl="1" marL="914400" algn="l">
              <a:lnSpc>
                <a:spcPct val="90000"/>
              </a:lnSpc>
              <a:spcBef>
                <a:spcPts val="376"/>
              </a:spcBef>
              <a:spcAft>
                <a:spcPts val="0"/>
              </a:spcAft>
              <a:buClr>
                <a:schemeClr val="dk1"/>
              </a:buClr>
              <a:buSzPts val="1800"/>
              <a:buChar char="•"/>
              <a:defRPr/>
            </a:lvl2pPr>
            <a:lvl3pPr indent="-342900" lvl="2" marL="1371600" algn="l">
              <a:lnSpc>
                <a:spcPct val="90000"/>
              </a:lnSpc>
              <a:spcBef>
                <a:spcPts val="376"/>
              </a:spcBef>
              <a:spcAft>
                <a:spcPts val="0"/>
              </a:spcAft>
              <a:buClr>
                <a:schemeClr val="dk1"/>
              </a:buClr>
              <a:buSzPts val="1800"/>
              <a:buChar char="•"/>
              <a:defRPr/>
            </a:lvl3pPr>
            <a:lvl4pPr indent="-342900" lvl="3" marL="1828800" algn="l">
              <a:lnSpc>
                <a:spcPct val="90000"/>
              </a:lnSpc>
              <a:spcBef>
                <a:spcPts val="376"/>
              </a:spcBef>
              <a:spcAft>
                <a:spcPts val="0"/>
              </a:spcAft>
              <a:buClr>
                <a:schemeClr val="dk1"/>
              </a:buClr>
              <a:buSzPts val="1800"/>
              <a:buChar char="•"/>
              <a:defRPr/>
            </a:lvl4pPr>
            <a:lvl5pPr indent="-342900" lvl="4" marL="2286000" algn="l">
              <a:lnSpc>
                <a:spcPct val="90000"/>
              </a:lnSpc>
              <a:spcBef>
                <a:spcPts val="376"/>
              </a:spcBef>
              <a:spcAft>
                <a:spcPts val="0"/>
              </a:spcAft>
              <a:buClr>
                <a:schemeClr val="dk1"/>
              </a:buClr>
              <a:buSzPts val="1800"/>
              <a:buChar char="•"/>
              <a:defRPr/>
            </a:lvl5pPr>
            <a:lvl6pPr indent="-342900" lvl="5" marL="2743200" algn="l">
              <a:lnSpc>
                <a:spcPct val="90000"/>
              </a:lnSpc>
              <a:spcBef>
                <a:spcPts val="376"/>
              </a:spcBef>
              <a:spcAft>
                <a:spcPts val="0"/>
              </a:spcAft>
              <a:buClr>
                <a:schemeClr val="dk1"/>
              </a:buClr>
              <a:buSzPts val="1800"/>
              <a:buChar char="•"/>
              <a:defRPr/>
            </a:lvl6pPr>
            <a:lvl7pPr indent="-342900" lvl="6" marL="3200400" algn="l">
              <a:lnSpc>
                <a:spcPct val="90000"/>
              </a:lnSpc>
              <a:spcBef>
                <a:spcPts val="376"/>
              </a:spcBef>
              <a:spcAft>
                <a:spcPts val="0"/>
              </a:spcAft>
              <a:buClr>
                <a:schemeClr val="dk1"/>
              </a:buClr>
              <a:buSzPts val="1800"/>
              <a:buChar char="•"/>
              <a:defRPr/>
            </a:lvl7pPr>
            <a:lvl8pPr indent="-342900" lvl="7" marL="3657600" algn="l">
              <a:lnSpc>
                <a:spcPct val="90000"/>
              </a:lnSpc>
              <a:spcBef>
                <a:spcPts val="376"/>
              </a:spcBef>
              <a:spcAft>
                <a:spcPts val="0"/>
              </a:spcAft>
              <a:buClr>
                <a:schemeClr val="dk1"/>
              </a:buClr>
              <a:buSzPts val="1800"/>
              <a:buChar char="•"/>
              <a:defRPr/>
            </a:lvl8pPr>
            <a:lvl9pPr indent="-342900" lvl="8" marL="4114800" algn="l">
              <a:lnSpc>
                <a:spcPct val="90000"/>
              </a:lnSpc>
              <a:spcBef>
                <a:spcPts val="376"/>
              </a:spcBef>
              <a:spcAft>
                <a:spcPts val="0"/>
              </a:spcAft>
              <a:buClr>
                <a:schemeClr val="dk1"/>
              </a:buClr>
              <a:buSzPts val="1800"/>
              <a:buChar char="•"/>
              <a:defRPr/>
            </a:lvl9pPr>
          </a:lstStyle>
          <a:p/>
        </p:txBody>
      </p:sp>
      <p:sp>
        <p:nvSpPr>
          <p:cNvPr id="71" name="Google Shape;71;p12"/>
          <p:cNvSpPr txBox="1"/>
          <p:nvPr>
            <p:ph idx="10" type="dt"/>
          </p:nvPr>
        </p:nvSpPr>
        <p:spPr>
          <a:xfrm>
            <a:off x="471488" y="9181401"/>
            <a:ext cx="1543050" cy="527403"/>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12"/>
          <p:cNvSpPr txBox="1"/>
          <p:nvPr>
            <p:ph idx="11" type="ftr"/>
          </p:nvPr>
        </p:nvSpPr>
        <p:spPr>
          <a:xfrm>
            <a:off x="2271716" y="9181401"/>
            <a:ext cx="2314575" cy="527403"/>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12"/>
          <p:cNvSpPr txBox="1"/>
          <p:nvPr>
            <p:ph idx="12" type="sldNum"/>
          </p:nvPr>
        </p:nvSpPr>
        <p:spPr>
          <a:xfrm>
            <a:off x="4843463" y="9181401"/>
            <a:ext cx="1543050" cy="527403"/>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da-DK"/>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Lodret titel og tekst" type="vertTitleAndTx">
  <p:cSld name="VERTICAL_TITLE_AND_VERTICAL_TEXT">
    <p:spTree>
      <p:nvGrpSpPr>
        <p:cNvPr id="74" name="Shape 74"/>
        <p:cNvGrpSpPr/>
        <p:nvPr/>
      </p:nvGrpSpPr>
      <p:grpSpPr>
        <a:xfrm>
          <a:off x="0" y="0"/>
          <a:ext cx="0" cy="0"/>
          <a:chOff x="0" y="0"/>
          <a:chExt cx="0" cy="0"/>
        </a:xfrm>
      </p:grpSpPr>
      <p:sp>
        <p:nvSpPr>
          <p:cNvPr id="75" name="Google Shape;75;p13"/>
          <p:cNvSpPr txBox="1"/>
          <p:nvPr>
            <p:ph type="title"/>
          </p:nvPr>
        </p:nvSpPr>
        <p:spPr>
          <a:xfrm rot="5400000">
            <a:off x="1449696" y="3985464"/>
            <a:ext cx="8394877" cy="1478756"/>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13"/>
          <p:cNvSpPr txBox="1"/>
          <p:nvPr>
            <p:ph idx="1" type="body"/>
          </p:nvPr>
        </p:nvSpPr>
        <p:spPr>
          <a:xfrm rot="5400000">
            <a:off x="-1550679" y="2549570"/>
            <a:ext cx="8394877" cy="4350544"/>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750"/>
              </a:spcBef>
              <a:spcAft>
                <a:spcPts val="0"/>
              </a:spcAft>
              <a:buClr>
                <a:schemeClr val="dk1"/>
              </a:buClr>
              <a:buSzPts val="1800"/>
              <a:buChar char="•"/>
              <a:defRPr/>
            </a:lvl1pPr>
            <a:lvl2pPr indent="-342900" lvl="1" marL="914400" algn="l">
              <a:lnSpc>
                <a:spcPct val="90000"/>
              </a:lnSpc>
              <a:spcBef>
                <a:spcPts val="376"/>
              </a:spcBef>
              <a:spcAft>
                <a:spcPts val="0"/>
              </a:spcAft>
              <a:buClr>
                <a:schemeClr val="dk1"/>
              </a:buClr>
              <a:buSzPts val="1800"/>
              <a:buChar char="•"/>
              <a:defRPr/>
            </a:lvl2pPr>
            <a:lvl3pPr indent="-342900" lvl="2" marL="1371600" algn="l">
              <a:lnSpc>
                <a:spcPct val="90000"/>
              </a:lnSpc>
              <a:spcBef>
                <a:spcPts val="376"/>
              </a:spcBef>
              <a:spcAft>
                <a:spcPts val="0"/>
              </a:spcAft>
              <a:buClr>
                <a:schemeClr val="dk1"/>
              </a:buClr>
              <a:buSzPts val="1800"/>
              <a:buChar char="•"/>
              <a:defRPr/>
            </a:lvl3pPr>
            <a:lvl4pPr indent="-342900" lvl="3" marL="1828800" algn="l">
              <a:lnSpc>
                <a:spcPct val="90000"/>
              </a:lnSpc>
              <a:spcBef>
                <a:spcPts val="376"/>
              </a:spcBef>
              <a:spcAft>
                <a:spcPts val="0"/>
              </a:spcAft>
              <a:buClr>
                <a:schemeClr val="dk1"/>
              </a:buClr>
              <a:buSzPts val="1800"/>
              <a:buChar char="•"/>
              <a:defRPr/>
            </a:lvl4pPr>
            <a:lvl5pPr indent="-342900" lvl="4" marL="2286000" algn="l">
              <a:lnSpc>
                <a:spcPct val="90000"/>
              </a:lnSpc>
              <a:spcBef>
                <a:spcPts val="376"/>
              </a:spcBef>
              <a:spcAft>
                <a:spcPts val="0"/>
              </a:spcAft>
              <a:buClr>
                <a:schemeClr val="dk1"/>
              </a:buClr>
              <a:buSzPts val="1800"/>
              <a:buChar char="•"/>
              <a:defRPr/>
            </a:lvl5pPr>
            <a:lvl6pPr indent="-342900" lvl="5" marL="2743200" algn="l">
              <a:lnSpc>
                <a:spcPct val="90000"/>
              </a:lnSpc>
              <a:spcBef>
                <a:spcPts val="376"/>
              </a:spcBef>
              <a:spcAft>
                <a:spcPts val="0"/>
              </a:spcAft>
              <a:buClr>
                <a:schemeClr val="dk1"/>
              </a:buClr>
              <a:buSzPts val="1800"/>
              <a:buChar char="•"/>
              <a:defRPr/>
            </a:lvl6pPr>
            <a:lvl7pPr indent="-342900" lvl="6" marL="3200400" algn="l">
              <a:lnSpc>
                <a:spcPct val="90000"/>
              </a:lnSpc>
              <a:spcBef>
                <a:spcPts val="376"/>
              </a:spcBef>
              <a:spcAft>
                <a:spcPts val="0"/>
              </a:spcAft>
              <a:buClr>
                <a:schemeClr val="dk1"/>
              </a:buClr>
              <a:buSzPts val="1800"/>
              <a:buChar char="•"/>
              <a:defRPr/>
            </a:lvl7pPr>
            <a:lvl8pPr indent="-342900" lvl="7" marL="3657600" algn="l">
              <a:lnSpc>
                <a:spcPct val="90000"/>
              </a:lnSpc>
              <a:spcBef>
                <a:spcPts val="376"/>
              </a:spcBef>
              <a:spcAft>
                <a:spcPts val="0"/>
              </a:spcAft>
              <a:buClr>
                <a:schemeClr val="dk1"/>
              </a:buClr>
              <a:buSzPts val="1800"/>
              <a:buChar char="•"/>
              <a:defRPr/>
            </a:lvl8pPr>
            <a:lvl9pPr indent="-342900" lvl="8" marL="4114800" algn="l">
              <a:lnSpc>
                <a:spcPct val="90000"/>
              </a:lnSpc>
              <a:spcBef>
                <a:spcPts val="376"/>
              </a:spcBef>
              <a:spcAft>
                <a:spcPts val="0"/>
              </a:spcAft>
              <a:buClr>
                <a:schemeClr val="dk1"/>
              </a:buClr>
              <a:buSzPts val="1800"/>
              <a:buChar char="•"/>
              <a:defRPr/>
            </a:lvl9pPr>
          </a:lstStyle>
          <a:p/>
        </p:txBody>
      </p:sp>
      <p:sp>
        <p:nvSpPr>
          <p:cNvPr id="77" name="Google Shape;77;p13"/>
          <p:cNvSpPr txBox="1"/>
          <p:nvPr>
            <p:ph idx="10" type="dt"/>
          </p:nvPr>
        </p:nvSpPr>
        <p:spPr>
          <a:xfrm>
            <a:off x="471488" y="9181401"/>
            <a:ext cx="1543050" cy="527403"/>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13"/>
          <p:cNvSpPr txBox="1"/>
          <p:nvPr>
            <p:ph idx="11" type="ftr"/>
          </p:nvPr>
        </p:nvSpPr>
        <p:spPr>
          <a:xfrm>
            <a:off x="2271716" y="9181401"/>
            <a:ext cx="2314575" cy="527403"/>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13"/>
          <p:cNvSpPr txBox="1"/>
          <p:nvPr>
            <p:ph idx="12" type="sldNum"/>
          </p:nvPr>
        </p:nvSpPr>
        <p:spPr>
          <a:xfrm>
            <a:off x="4843463" y="9181401"/>
            <a:ext cx="1543050" cy="527403"/>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da-DK"/>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elslide" type="title">
  <p:cSld name="TITLE">
    <p:spTree>
      <p:nvGrpSpPr>
        <p:cNvPr id="17" name="Shape 17"/>
        <p:cNvGrpSpPr/>
        <p:nvPr/>
      </p:nvGrpSpPr>
      <p:grpSpPr>
        <a:xfrm>
          <a:off x="0" y="0"/>
          <a:ext cx="0" cy="0"/>
          <a:chOff x="0" y="0"/>
          <a:chExt cx="0" cy="0"/>
        </a:xfrm>
      </p:grpSpPr>
      <p:sp>
        <p:nvSpPr>
          <p:cNvPr id="18" name="Google Shape;18;p4"/>
          <p:cNvSpPr txBox="1"/>
          <p:nvPr>
            <p:ph type="ctrTitle"/>
          </p:nvPr>
        </p:nvSpPr>
        <p:spPr>
          <a:xfrm>
            <a:off x="514350" y="1621191"/>
            <a:ext cx="5829300" cy="3448756"/>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4499"/>
              <a:buFont typeface="Calibri"/>
              <a:buNone/>
              <a:defRPr sz="4499"/>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4"/>
          <p:cNvSpPr txBox="1"/>
          <p:nvPr>
            <p:ph idx="1" type="subTitle"/>
          </p:nvPr>
        </p:nvSpPr>
        <p:spPr>
          <a:xfrm>
            <a:off x="857250" y="5202944"/>
            <a:ext cx="5143500" cy="2391656"/>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750"/>
              </a:spcBef>
              <a:spcAft>
                <a:spcPts val="0"/>
              </a:spcAft>
              <a:buClr>
                <a:schemeClr val="dk1"/>
              </a:buClr>
              <a:buSzPts val="1800"/>
              <a:buNone/>
              <a:defRPr sz="1800"/>
            </a:lvl1pPr>
            <a:lvl2pPr lvl="1" algn="ctr">
              <a:lnSpc>
                <a:spcPct val="90000"/>
              </a:lnSpc>
              <a:spcBef>
                <a:spcPts val="376"/>
              </a:spcBef>
              <a:spcAft>
                <a:spcPts val="0"/>
              </a:spcAft>
              <a:buClr>
                <a:schemeClr val="dk1"/>
              </a:buClr>
              <a:buSzPts val="1499"/>
              <a:buNone/>
              <a:defRPr sz="1499"/>
            </a:lvl2pPr>
            <a:lvl3pPr lvl="2" algn="ctr">
              <a:lnSpc>
                <a:spcPct val="90000"/>
              </a:lnSpc>
              <a:spcBef>
                <a:spcPts val="376"/>
              </a:spcBef>
              <a:spcAft>
                <a:spcPts val="0"/>
              </a:spcAft>
              <a:buClr>
                <a:schemeClr val="dk1"/>
              </a:buClr>
              <a:buSzPts val="1351"/>
              <a:buNone/>
              <a:defRPr sz="1351"/>
            </a:lvl3pPr>
            <a:lvl4pPr lvl="3" algn="ctr">
              <a:lnSpc>
                <a:spcPct val="90000"/>
              </a:lnSpc>
              <a:spcBef>
                <a:spcPts val="376"/>
              </a:spcBef>
              <a:spcAft>
                <a:spcPts val="0"/>
              </a:spcAft>
              <a:buClr>
                <a:schemeClr val="dk1"/>
              </a:buClr>
              <a:buSzPts val="1200"/>
              <a:buNone/>
              <a:defRPr sz="1200"/>
            </a:lvl4pPr>
            <a:lvl5pPr lvl="4" algn="ctr">
              <a:lnSpc>
                <a:spcPct val="90000"/>
              </a:lnSpc>
              <a:spcBef>
                <a:spcPts val="376"/>
              </a:spcBef>
              <a:spcAft>
                <a:spcPts val="0"/>
              </a:spcAft>
              <a:buClr>
                <a:schemeClr val="dk1"/>
              </a:buClr>
              <a:buSzPts val="1200"/>
              <a:buNone/>
              <a:defRPr sz="1200"/>
            </a:lvl5pPr>
            <a:lvl6pPr lvl="5" algn="ctr">
              <a:lnSpc>
                <a:spcPct val="90000"/>
              </a:lnSpc>
              <a:spcBef>
                <a:spcPts val="376"/>
              </a:spcBef>
              <a:spcAft>
                <a:spcPts val="0"/>
              </a:spcAft>
              <a:buClr>
                <a:schemeClr val="dk1"/>
              </a:buClr>
              <a:buSzPts val="1200"/>
              <a:buNone/>
              <a:defRPr sz="1200"/>
            </a:lvl6pPr>
            <a:lvl7pPr lvl="6" algn="ctr">
              <a:lnSpc>
                <a:spcPct val="90000"/>
              </a:lnSpc>
              <a:spcBef>
                <a:spcPts val="376"/>
              </a:spcBef>
              <a:spcAft>
                <a:spcPts val="0"/>
              </a:spcAft>
              <a:buClr>
                <a:schemeClr val="dk1"/>
              </a:buClr>
              <a:buSzPts val="1200"/>
              <a:buNone/>
              <a:defRPr sz="1200"/>
            </a:lvl7pPr>
            <a:lvl8pPr lvl="7" algn="ctr">
              <a:lnSpc>
                <a:spcPct val="90000"/>
              </a:lnSpc>
              <a:spcBef>
                <a:spcPts val="376"/>
              </a:spcBef>
              <a:spcAft>
                <a:spcPts val="0"/>
              </a:spcAft>
              <a:buClr>
                <a:schemeClr val="dk1"/>
              </a:buClr>
              <a:buSzPts val="1200"/>
              <a:buNone/>
              <a:defRPr sz="1200"/>
            </a:lvl8pPr>
            <a:lvl9pPr lvl="8" algn="ctr">
              <a:lnSpc>
                <a:spcPct val="90000"/>
              </a:lnSpc>
              <a:spcBef>
                <a:spcPts val="376"/>
              </a:spcBef>
              <a:spcAft>
                <a:spcPts val="0"/>
              </a:spcAft>
              <a:buClr>
                <a:schemeClr val="dk1"/>
              </a:buClr>
              <a:buSzPts val="1200"/>
              <a:buNone/>
              <a:defRPr sz="1200"/>
            </a:lvl9pPr>
          </a:lstStyle>
          <a:p/>
        </p:txBody>
      </p:sp>
      <p:sp>
        <p:nvSpPr>
          <p:cNvPr id="20" name="Google Shape;20;p4"/>
          <p:cNvSpPr txBox="1"/>
          <p:nvPr>
            <p:ph idx="10" type="dt"/>
          </p:nvPr>
        </p:nvSpPr>
        <p:spPr>
          <a:xfrm>
            <a:off x="471488" y="9181401"/>
            <a:ext cx="1543050" cy="527403"/>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4"/>
          <p:cNvSpPr txBox="1"/>
          <p:nvPr>
            <p:ph idx="11" type="ftr"/>
          </p:nvPr>
        </p:nvSpPr>
        <p:spPr>
          <a:xfrm>
            <a:off x="2271716" y="9181401"/>
            <a:ext cx="2314575" cy="527403"/>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 name="Google Shape;22;p4"/>
          <p:cNvSpPr txBox="1"/>
          <p:nvPr>
            <p:ph idx="12" type="sldNum"/>
          </p:nvPr>
        </p:nvSpPr>
        <p:spPr>
          <a:xfrm>
            <a:off x="4843463" y="9181401"/>
            <a:ext cx="1543050" cy="527403"/>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da-DK"/>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Afsnitsoverskrift" type="secHead">
  <p:cSld name="SECTION_HEADER">
    <p:spTree>
      <p:nvGrpSpPr>
        <p:cNvPr id="23" name="Shape 23"/>
        <p:cNvGrpSpPr/>
        <p:nvPr/>
      </p:nvGrpSpPr>
      <p:grpSpPr>
        <a:xfrm>
          <a:off x="0" y="0"/>
          <a:ext cx="0" cy="0"/>
          <a:chOff x="0" y="0"/>
          <a:chExt cx="0" cy="0"/>
        </a:xfrm>
      </p:grpSpPr>
      <p:sp>
        <p:nvSpPr>
          <p:cNvPr id="24" name="Google Shape;24;p5"/>
          <p:cNvSpPr txBox="1"/>
          <p:nvPr>
            <p:ph type="title"/>
          </p:nvPr>
        </p:nvSpPr>
        <p:spPr>
          <a:xfrm>
            <a:off x="467919" y="2469625"/>
            <a:ext cx="5915025" cy="412062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4499"/>
              <a:buFont typeface="Calibri"/>
              <a:buNone/>
              <a:defRPr sz="4499"/>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5" name="Google Shape;25;p5"/>
          <p:cNvSpPr txBox="1"/>
          <p:nvPr>
            <p:ph idx="1" type="body"/>
          </p:nvPr>
        </p:nvSpPr>
        <p:spPr>
          <a:xfrm>
            <a:off x="467919" y="6629231"/>
            <a:ext cx="5915025" cy="216693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750"/>
              </a:spcBef>
              <a:spcAft>
                <a:spcPts val="0"/>
              </a:spcAft>
              <a:buClr>
                <a:schemeClr val="dk1"/>
              </a:buClr>
              <a:buSzPts val="1800"/>
              <a:buNone/>
              <a:defRPr sz="1800">
                <a:solidFill>
                  <a:schemeClr val="dk1"/>
                </a:solidFill>
              </a:defRPr>
            </a:lvl1pPr>
            <a:lvl2pPr indent="-228600" lvl="1" marL="914400" algn="l">
              <a:lnSpc>
                <a:spcPct val="90000"/>
              </a:lnSpc>
              <a:spcBef>
                <a:spcPts val="376"/>
              </a:spcBef>
              <a:spcAft>
                <a:spcPts val="0"/>
              </a:spcAft>
              <a:buClr>
                <a:srgbClr val="888888"/>
              </a:buClr>
              <a:buSzPts val="1499"/>
              <a:buNone/>
              <a:defRPr sz="1499">
                <a:solidFill>
                  <a:srgbClr val="888888"/>
                </a:solidFill>
              </a:defRPr>
            </a:lvl2pPr>
            <a:lvl3pPr indent="-228600" lvl="2" marL="1371600" algn="l">
              <a:lnSpc>
                <a:spcPct val="90000"/>
              </a:lnSpc>
              <a:spcBef>
                <a:spcPts val="376"/>
              </a:spcBef>
              <a:spcAft>
                <a:spcPts val="0"/>
              </a:spcAft>
              <a:buClr>
                <a:srgbClr val="888888"/>
              </a:buClr>
              <a:buSzPts val="1351"/>
              <a:buNone/>
              <a:defRPr sz="1351">
                <a:solidFill>
                  <a:srgbClr val="888888"/>
                </a:solidFill>
              </a:defRPr>
            </a:lvl3pPr>
            <a:lvl4pPr indent="-228600" lvl="3" marL="1828800" algn="l">
              <a:lnSpc>
                <a:spcPct val="90000"/>
              </a:lnSpc>
              <a:spcBef>
                <a:spcPts val="376"/>
              </a:spcBef>
              <a:spcAft>
                <a:spcPts val="0"/>
              </a:spcAft>
              <a:buClr>
                <a:srgbClr val="888888"/>
              </a:buClr>
              <a:buSzPts val="1200"/>
              <a:buNone/>
              <a:defRPr sz="1200">
                <a:solidFill>
                  <a:srgbClr val="888888"/>
                </a:solidFill>
              </a:defRPr>
            </a:lvl4pPr>
            <a:lvl5pPr indent="-228600" lvl="4" marL="2286000" algn="l">
              <a:lnSpc>
                <a:spcPct val="90000"/>
              </a:lnSpc>
              <a:spcBef>
                <a:spcPts val="376"/>
              </a:spcBef>
              <a:spcAft>
                <a:spcPts val="0"/>
              </a:spcAft>
              <a:buClr>
                <a:srgbClr val="888888"/>
              </a:buClr>
              <a:buSzPts val="1200"/>
              <a:buNone/>
              <a:defRPr sz="1200">
                <a:solidFill>
                  <a:srgbClr val="888888"/>
                </a:solidFill>
              </a:defRPr>
            </a:lvl5pPr>
            <a:lvl6pPr indent="-228600" lvl="5" marL="2743200" algn="l">
              <a:lnSpc>
                <a:spcPct val="90000"/>
              </a:lnSpc>
              <a:spcBef>
                <a:spcPts val="376"/>
              </a:spcBef>
              <a:spcAft>
                <a:spcPts val="0"/>
              </a:spcAft>
              <a:buClr>
                <a:srgbClr val="888888"/>
              </a:buClr>
              <a:buSzPts val="1200"/>
              <a:buNone/>
              <a:defRPr sz="1200">
                <a:solidFill>
                  <a:srgbClr val="888888"/>
                </a:solidFill>
              </a:defRPr>
            </a:lvl6pPr>
            <a:lvl7pPr indent="-228600" lvl="6" marL="3200400" algn="l">
              <a:lnSpc>
                <a:spcPct val="90000"/>
              </a:lnSpc>
              <a:spcBef>
                <a:spcPts val="376"/>
              </a:spcBef>
              <a:spcAft>
                <a:spcPts val="0"/>
              </a:spcAft>
              <a:buClr>
                <a:srgbClr val="888888"/>
              </a:buClr>
              <a:buSzPts val="1200"/>
              <a:buNone/>
              <a:defRPr sz="1200">
                <a:solidFill>
                  <a:srgbClr val="888888"/>
                </a:solidFill>
              </a:defRPr>
            </a:lvl7pPr>
            <a:lvl8pPr indent="-228600" lvl="7" marL="3657600" algn="l">
              <a:lnSpc>
                <a:spcPct val="90000"/>
              </a:lnSpc>
              <a:spcBef>
                <a:spcPts val="376"/>
              </a:spcBef>
              <a:spcAft>
                <a:spcPts val="0"/>
              </a:spcAft>
              <a:buClr>
                <a:srgbClr val="888888"/>
              </a:buClr>
              <a:buSzPts val="1200"/>
              <a:buNone/>
              <a:defRPr sz="1200">
                <a:solidFill>
                  <a:srgbClr val="888888"/>
                </a:solidFill>
              </a:defRPr>
            </a:lvl8pPr>
            <a:lvl9pPr indent="-228600" lvl="8" marL="4114800" algn="l">
              <a:lnSpc>
                <a:spcPct val="90000"/>
              </a:lnSpc>
              <a:spcBef>
                <a:spcPts val="376"/>
              </a:spcBef>
              <a:spcAft>
                <a:spcPts val="0"/>
              </a:spcAft>
              <a:buClr>
                <a:srgbClr val="888888"/>
              </a:buClr>
              <a:buSzPts val="1200"/>
              <a:buNone/>
              <a:defRPr sz="1200">
                <a:solidFill>
                  <a:srgbClr val="888888"/>
                </a:solidFill>
              </a:defRPr>
            </a:lvl9pPr>
          </a:lstStyle>
          <a:p/>
        </p:txBody>
      </p:sp>
      <p:sp>
        <p:nvSpPr>
          <p:cNvPr id="26" name="Google Shape;26;p5"/>
          <p:cNvSpPr txBox="1"/>
          <p:nvPr>
            <p:ph idx="10" type="dt"/>
          </p:nvPr>
        </p:nvSpPr>
        <p:spPr>
          <a:xfrm>
            <a:off x="471488" y="9181401"/>
            <a:ext cx="1543050" cy="527403"/>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 name="Google Shape;27;p5"/>
          <p:cNvSpPr txBox="1"/>
          <p:nvPr>
            <p:ph idx="11" type="ftr"/>
          </p:nvPr>
        </p:nvSpPr>
        <p:spPr>
          <a:xfrm>
            <a:off x="2271716" y="9181401"/>
            <a:ext cx="2314575" cy="527403"/>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5"/>
          <p:cNvSpPr txBox="1"/>
          <p:nvPr>
            <p:ph idx="12" type="sldNum"/>
          </p:nvPr>
        </p:nvSpPr>
        <p:spPr>
          <a:xfrm>
            <a:off x="4843463" y="9181401"/>
            <a:ext cx="1543050" cy="527403"/>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da-DK"/>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o indholdsobjekter" type="twoObj">
  <p:cSld name="TWO_OBJECTS">
    <p:spTree>
      <p:nvGrpSpPr>
        <p:cNvPr id="29" name="Shape 29"/>
        <p:cNvGrpSpPr/>
        <p:nvPr/>
      </p:nvGrpSpPr>
      <p:grpSpPr>
        <a:xfrm>
          <a:off x="0" y="0"/>
          <a:ext cx="0" cy="0"/>
          <a:chOff x="0" y="0"/>
          <a:chExt cx="0" cy="0"/>
        </a:xfrm>
      </p:grpSpPr>
      <p:sp>
        <p:nvSpPr>
          <p:cNvPr id="30" name="Google Shape;30;p6"/>
          <p:cNvSpPr txBox="1"/>
          <p:nvPr>
            <p:ph type="title"/>
          </p:nvPr>
        </p:nvSpPr>
        <p:spPr>
          <a:xfrm>
            <a:off x="471491" y="527406"/>
            <a:ext cx="5915025" cy="191470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1" name="Google Shape;31;p6"/>
          <p:cNvSpPr txBox="1"/>
          <p:nvPr>
            <p:ph idx="1" type="body"/>
          </p:nvPr>
        </p:nvSpPr>
        <p:spPr>
          <a:xfrm>
            <a:off x="471488" y="2637014"/>
            <a:ext cx="2914650" cy="6285266"/>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750"/>
              </a:spcBef>
              <a:spcAft>
                <a:spcPts val="0"/>
              </a:spcAft>
              <a:buClr>
                <a:schemeClr val="dk1"/>
              </a:buClr>
              <a:buSzPts val="1800"/>
              <a:buChar char="•"/>
              <a:defRPr/>
            </a:lvl1pPr>
            <a:lvl2pPr indent="-342900" lvl="1" marL="914400" algn="l">
              <a:lnSpc>
                <a:spcPct val="90000"/>
              </a:lnSpc>
              <a:spcBef>
                <a:spcPts val="376"/>
              </a:spcBef>
              <a:spcAft>
                <a:spcPts val="0"/>
              </a:spcAft>
              <a:buClr>
                <a:schemeClr val="dk1"/>
              </a:buClr>
              <a:buSzPts val="1800"/>
              <a:buChar char="•"/>
              <a:defRPr/>
            </a:lvl2pPr>
            <a:lvl3pPr indent="-342900" lvl="2" marL="1371600" algn="l">
              <a:lnSpc>
                <a:spcPct val="90000"/>
              </a:lnSpc>
              <a:spcBef>
                <a:spcPts val="376"/>
              </a:spcBef>
              <a:spcAft>
                <a:spcPts val="0"/>
              </a:spcAft>
              <a:buClr>
                <a:schemeClr val="dk1"/>
              </a:buClr>
              <a:buSzPts val="1800"/>
              <a:buChar char="•"/>
              <a:defRPr/>
            </a:lvl3pPr>
            <a:lvl4pPr indent="-342900" lvl="3" marL="1828800" algn="l">
              <a:lnSpc>
                <a:spcPct val="90000"/>
              </a:lnSpc>
              <a:spcBef>
                <a:spcPts val="376"/>
              </a:spcBef>
              <a:spcAft>
                <a:spcPts val="0"/>
              </a:spcAft>
              <a:buClr>
                <a:schemeClr val="dk1"/>
              </a:buClr>
              <a:buSzPts val="1800"/>
              <a:buChar char="•"/>
              <a:defRPr/>
            </a:lvl4pPr>
            <a:lvl5pPr indent="-342900" lvl="4" marL="2286000" algn="l">
              <a:lnSpc>
                <a:spcPct val="90000"/>
              </a:lnSpc>
              <a:spcBef>
                <a:spcPts val="376"/>
              </a:spcBef>
              <a:spcAft>
                <a:spcPts val="0"/>
              </a:spcAft>
              <a:buClr>
                <a:schemeClr val="dk1"/>
              </a:buClr>
              <a:buSzPts val="1800"/>
              <a:buChar char="•"/>
              <a:defRPr/>
            </a:lvl5pPr>
            <a:lvl6pPr indent="-342900" lvl="5" marL="2743200" algn="l">
              <a:lnSpc>
                <a:spcPct val="90000"/>
              </a:lnSpc>
              <a:spcBef>
                <a:spcPts val="376"/>
              </a:spcBef>
              <a:spcAft>
                <a:spcPts val="0"/>
              </a:spcAft>
              <a:buClr>
                <a:schemeClr val="dk1"/>
              </a:buClr>
              <a:buSzPts val="1800"/>
              <a:buChar char="•"/>
              <a:defRPr/>
            </a:lvl6pPr>
            <a:lvl7pPr indent="-342900" lvl="6" marL="3200400" algn="l">
              <a:lnSpc>
                <a:spcPct val="90000"/>
              </a:lnSpc>
              <a:spcBef>
                <a:spcPts val="376"/>
              </a:spcBef>
              <a:spcAft>
                <a:spcPts val="0"/>
              </a:spcAft>
              <a:buClr>
                <a:schemeClr val="dk1"/>
              </a:buClr>
              <a:buSzPts val="1800"/>
              <a:buChar char="•"/>
              <a:defRPr/>
            </a:lvl7pPr>
            <a:lvl8pPr indent="-342900" lvl="7" marL="3657600" algn="l">
              <a:lnSpc>
                <a:spcPct val="90000"/>
              </a:lnSpc>
              <a:spcBef>
                <a:spcPts val="376"/>
              </a:spcBef>
              <a:spcAft>
                <a:spcPts val="0"/>
              </a:spcAft>
              <a:buClr>
                <a:schemeClr val="dk1"/>
              </a:buClr>
              <a:buSzPts val="1800"/>
              <a:buChar char="•"/>
              <a:defRPr/>
            </a:lvl8pPr>
            <a:lvl9pPr indent="-342900" lvl="8" marL="4114800" algn="l">
              <a:lnSpc>
                <a:spcPct val="90000"/>
              </a:lnSpc>
              <a:spcBef>
                <a:spcPts val="376"/>
              </a:spcBef>
              <a:spcAft>
                <a:spcPts val="0"/>
              </a:spcAft>
              <a:buClr>
                <a:schemeClr val="dk1"/>
              </a:buClr>
              <a:buSzPts val="1800"/>
              <a:buChar char="•"/>
              <a:defRPr/>
            </a:lvl9pPr>
          </a:lstStyle>
          <a:p/>
        </p:txBody>
      </p:sp>
      <p:sp>
        <p:nvSpPr>
          <p:cNvPr id="32" name="Google Shape;32;p6"/>
          <p:cNvSpPr txBox="1"/>
          <p:nvPr>
            <p:ph idx="2" type="body"/>
          </p:nvPr>
        </p:nvSpPr>
        <p:spPr>
          <a:xfrm>
            <a:off x="3471863" y="2637014"/>
            <a:ext cx="2914650" cy="6285266"/>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750"/>
              </a:spcBef>
              <a:spcAft>
                <a:spcPts val="0"/>
              </a:spcAft>
              <a:buClr>
                <a:schemeClr val="dk1"/>
              </a:buClr>
              <a:buSzPts val="1800"/>
              <a:buChar char="•"/>
              <a:defRPr/>
            </a:lvl1pPr>
            <a:lvl2pPr indent="-342900" lvl="1" marL="914400" algn="l">
              <a:lnSpc>
                <a:spcPct val="90000"/>
              </a:lnSpc>
              <a:spcBef>
                <a:spcPts val="376"/>
              </a:spcBef>
              <a:spcAft>
                <a:spcPts val="0"/>
              </a:spcAft>
              <a:buClr>
                <a:schemeClr val="dk1"/>
              </a:buClr>
              <a:buSzPts val="1800"/>
              <a:buChar char="•"/>
              <a:defRPr/>
            </a:lvl2pPr>
            <a:lvl3pPr indent="-342900" lvl="2" marL="1371600" algn="l">
              <a:lnSpc>
                <a:spcPct val="90000"/>
              </a:lnSpc>
              <a:spcBef>
                <a:spcPts val="376"/>
              </a:spcBef>
              <a:spcAft>
                <a:spcPts val="0"/>
              </a:spcAft>
              <a:buClr>
                <a:schemeClr val="dk1"/>
              </a:buClr>
              <a:buSzPts val="1800"/>
              <a:buChar char="•"/>
              <a:defRPr/>
            </a:lvl3pPr>
            <a:lvl4pPr indent="-342900" lvl="3" marL="1828800" algn="l">
              <a:lnSpc>
                <a:spcPct val="90000"/>
              </a:lnSpc>
              <a:spcBef>
                <a:spcPts val="376"/>
              </a:spcBef>
              <a:spcAft>
                <a:spcPts val="0"/>
              </a:spcAft>
              <a:buClr>
                <a:schemeClr val="dk1"/>
              </a:buClr>
              <a:buSzPts val="1800"/>
              <a:buChar char="•"/>
              <a:defRPr/>
            </a:lvl4pPr>
            <a:lvl5pPr indent="-342900" lvl="4" marL="2286000" algn="l">
              <a:lnSpc>
                <a:spcPct val="90000"/>
              </a:lnSpc>
              <a:spcBef>
                <a:spcPts val="376"/>
              </a:spcBef>
              <a:spcAft>
                <a:spcPts val="0"/>
              </a:spcAft>
              <a:buClr>
                <a:schemeClr val="dk1"/>
              </a:buClr>
              <a:buSzPts val="1800"/>
              <a:buChar char="•"/>
              <a:defRPr/>
            </a:lvl5pPr>
            <a:lvl6pPr indent="-342900" lvl="5" marL="2743200" algn="l">
              <a:lnSpc>
                <a:spcPct val="90000"/>
              </a:lnSpc>
              <a:spcBef>
                <a:spcPts val="376"/>
              </a:spcBef>
              <a:spcAft>
                <a:spcPts val="0"/>
              </a:spcAft>
              <a:buClr>
                <a:schemeClr val="dk1"/>
              </a:buClr>
              <a:buSzPts val="1800"/>
              <a:buChar char="•"/>
              <a:defRPr/>
            </a:lvl6pPr>
            <a:lvl7pPr indent="-342900" lvl="6" marL="3200400" algn="l">
              <a:lnSpc>
                <a:spcPct val="90000"/>
              </a:lnSpc>
              <a:spcBef>
                <a:spcPts val="376"/>
              </a:spcBef>
              <a:spcAft>
                <a:spcPts val="0"/>
              </a:spcAft>
              <a:buClr>
                <a:schemeClr val="dk1"/>
              </a:buClr>
              <a:buSzPts val="1800"/>
              <a:buChar char="•"/>
              <a:defRPr/>
            </a:lvl7pPr>
            <a:lvl8pPr indent="-342900" lvl="7" marL="3657600" algn="l">
              <a:lnSpc>
                <a:spcPct val="90000"/>
              </a:lnSpc>
              <a:spcBef>
                <a:spcPts val="376"/>
              </a:spcBef>
              <a:spcAft>
                <a:spcPts val="0"/>
              </a:spcAft>
              <a:buClr>
                <a:schemeClr val="dk1"/>
              </a:buClr>
              <a:buSzPts val="1800"/>
              <a:buChar char="•"/>
              <a:defRPr/>
            </a:lvl8pPr>
            <a:lvl9pPr indent="-342900" lvl="8" marL="4114800" algn="l">
              <a:lnSpc>
                <a:spcPct val="90000"/>
              </a:lnSpc>
              <a:spcBef>
                <a:spcPts val="376"/>
              </a:spcBef>
              <a:spcAft>
                <a:spcPts val="0"/>
              </a:spcAft>
              <a:buClr>
                <a:schemeClr val="dk1"/>
              </a:buClr>
              <a:buSzPts val="1800"/>
              <a:buChar char="•"/>
              <a:defRPr/>
            </a:lvl9pPr>
          </a:lstStyle>
          <a:p/>
        </p:txBody>
      </p:sp>
      <p:sp>
        <p:nvSpPr>
          <p:cNvPr id="33" name="Google Shape;33;p6"/>
          <p:cNvSpPr txBox="1"/>
          <p:nvPr>
            <p:ph idx="10" type="dt"/>
          </p:nvPr>
        </p:nvSpPr>
        <p:spPr>
          <a:xfrm>
            <a:off x="471488" y="9181401"/>
            <a:ext cx="1543050" cy="527403"/>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6"/>
          <p:cNvSpPr txBox="1"/>
          <p:nvPr>
            <p:ph idx="11" type="ftr"/>
          </p:nvPr>
        </p:nvSpPr>
        <p:spPr>
          <a:xfrm>
            <a:off x="2271716" y="9181401"/>
            <a:ext cx="2314575" cy="527403"/>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6"/>
          <p:cNvSpPr txBox="1"/>
          <p:nvPr>
            <p:ph idx="12" type="sldNum"/>
          </p:nvPr>
        </p:nvSpPr>
        <p:spPr>
          <a:xfrm>
            <a:off x="4843463" y="9181401"/>
            <a:ext cx="1543050" cy="527403"/>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da-DK"/>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ammenligning" type="twoTxTwoObj">
  <p:cSld name="TWO_OBJECTS_WITH_TEXT">
    <p:spTree>
      <p:nvGrpSpPr>
        <p:cNvPr id="36" name="Shape 36"/>
        <p:cNvGrpSpPr/>
        <p:nvPr/>
      </p:nvGrpSpPr>
      <p:grpSpPr>
        <a:xfrm>
          <a:off x="0" y="0"/>
          <a:ext cx="0" cy="0"/>
          <a:chOff x="0" y="0"/>
          <a:chExt cx="0" cy="0"/>
        </a:xfrm>
      </p:grpSpPr>
      <p:sp>
        <p:nvSpPr>
          <p:cNvPr id="37" name="Google Shape;37;p7"/>
          <p:cNvSpPr txBox="1"/>
          <p:nvPr>
            <p:ph type="title"/>
          </p:nvPr>
        </p:nvSpPr>
        <p:spPr>
          <a:xfrm>
            <a:off x="472384" y="527406"/>
            <a:ext cx="5915025" cy="191470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7"/>
          <p:cNvSpPr txBox="1"/>
          <p:nvPr>
            <p:ph idx="1" type="body"/>
          </p:nvPr>
        </p:nvSpPr>
        <p:spPr>
          <a:xfrm>
            <a:off x="472382" y="2428348"/>
            <a:ext cx="2901255" cy="1190095"/>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750"/>
              </a:spcBef>
              <a:spcAft>
                <a:spcPts val="0"/>
              </a:spcAft>
              <a:buClr>
                <a:schemeClr val="dk1"/>
              </a:buClr>
              <a:buSzPts val="1800"/>
              <a:buNone/>
              <a:defRPr b="1" sz="1800"/>
            </a:lvl1pPr>
            <a:lvl2pPr indent="-228600" lvl="1" marL="914400" algn="l">
              <a:lnSpc>
                <a:spcPct val="90000"/>
              </a:lnSpc>
              <a:spcBef>
                <a:spcPts val="376"/>
              </a:spcBef>
              <a:spcAft>
                <a:spcPts val="0"/>
              </a:spcAft>
              <a:buClr>
                <a:schemeClr val="dk1"/>
              </a:buClr>
              <a:buSzPts val="1499"/>
              <a:buNone/>
              <a:defRPr b="1" sz="1499"/>
            </a:lvl2pPr>
            <a:lvl3pPr indent="-228600" lvl="2" marL="1371600" algn="l">
              <a:lnSpc>
                <a:spcPct val="90000"/>
              </a:lnSpc>
              <a:spcBef>
                <a:spcPts val="376"/>
              </a:spcBef>
              <a:spcAft>
                <a:spcPts val="0"/>
              </a:spcAft>
              <a:buClr>
                <a:schemeClr val="dk1"/>
              </a:buClr>
              <a:buSzPts val="1351"/>
              <a:buNone/>
              <a:defRPr b="1" sz="1351"/>
            </a:lvl3pPr>
            <a:lvl4pPr indent="-228600" lvl="3" marL="1828800" algn="l">
              <a:lnSpc>
                <a:spcPct val="90000"/>
              </a:lnSpc>
              <a:spcBef>
                <a:spcPts val="376"/>
              </a:spcBef>
              <a:spcAft>
                <a:spcPts val="0"/>
              </a:spcAft>
              <a:buClr>
                <a:schemeClr val="dk1"/>
              </a:buClr>
              <a:buSzPts val="1200"/>
              <a:buNone/>
              <a:defRPr b="1" sz="1200"/>
            </a:lvl4pPr>
            <a:lvl5pPr indent="-228600" lvl="4" marL="2286000" algn="l">
              <a:lnSpc>
                <a:spcPct val="90000"/>
              </a:lnSpc>
              <a:spcBef>
                <a:spcPts val="376"/>
              </a:spcBef>
              <a:spcAft>
                <a:spcPts val="0"/>
              </a:spcAft>
              <a:buClr>
                <a:schemeClr val="dk1"/>
              </a:buClr>
              <a:buSzPts val="1200"/>
              <a:buNone/>
              <a:defRPr b="1" sz="1200"/>
            </a:lvl5pPr>
            <a:lvl6pPr indent="-228600" lvl="5" marL="2743200" algn="l">
              <a:lnSpc>
                <a:spcPct val="90000"/>
              </a:lnSpc>
              <a:spcBef>
                <a:spcPts val="376"/>
              </a:spcBef>
              <a:spcAft>
                <a:spcPts val="0"/>
              </a:spcAft>
              <a:buClr>
                <a:schemeClr val="dk1"/>
              </a:buClr>
              <a:buSzPts val="1200"/>
              <a:buNone/>
              <a:defRPr b="1" sz="1200"/>
            </a:lvl6pPr>
            <a:lvl7pPr indent="-228600" lvl="6" marL="3200400" algn="l">
              <a:lnSpc>
                <a:spcPct val="90000"/>
              </a:lnSpc>
              <a:spcBef>
                <a:spcPts val="376"/>
              </a:spcBef>
              <a:spcAft>
                <a:spcPts val="0"/>
              </a:spcAft>
              <a:buClr>
                <a:schemeClr val="dk1"/>
              </a:buClr>
              <a:buSzPts val="1200"/>
              <a:buNone/>
              <a:defRPr b="1" sz="1200"/>
            </a:lvl7pPr>
            <a:lvl8pPr indent="-228600" lvl="7" marL="3657600" algn="l">
              <a:lnSpc>
                <a:spcPct val="90000"/>
              </a:lnSpc>
              <a:spcBef>
                <a:spcPts val="376"/>
              </a:spcBef>
              <a:spcAft>
                <a:spcPts val="0"/>
              </a:spcAft>
              <a:buClr>
                <a:schemeClr val="dk1"/>
              </a:buClr>
              <a:buSzPts val="1200"/>
              <a:buNone/>
              <a:defRPr b="1" sz="1200"/>
            </a:lvl8pPr>
            <a:lvl9pPr indent="-228600" lvl="8" marL="4114800" algn="l">
              <a:lnSpc>
                <a:spcPct val="90000"/>
              </a:lnSpc>
              <a:spcBef>
                <a:spcPts val="376"/>
              </a:spcBef>
              <a:spcAft>
                <a:spcPts val="0"/>
              </a:spcAft>
              <a:buClr>
                <a:schemeClr val="dk1"/>
              </a:buClr>
              <a:buSzPts val="1200"/>
              <a:buNone/>
              <a:defRPr b="1" sz="1200"/>
            </a:lvl9pPr>
          </a:lstStyle>
          <a:p/>
        </p:txBody>
      </p:sp>
      <p:sp>
        <p:nvSpPr>
          <p:cNvPr id="39" name="Google Shape;39;p7"/>
          <p:cNvSpPr txBox="1"/>
          <p:nvPr>
            <p:ph idx="2" type="body"/>
          </p:nvPr>
        </p:nvSpPr>
        <p:spPr>
          <a:xfrm>
            <a:off x="472382" y="3618443"/>
            <a:ext cx="2901255" cy="5322183"/>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750"/>
              </a:spcBef>
              <a:spcAft>
                <a:spcPts val="0"/>
              </a:spcAft>
              <a:buClr>
                <a:schemeClr val="dk1"/>
              </a:buClr>
              <a:buSzPts val="1800"/>
              <a:buChar char="•"/>
              <a:defRPr/>
            </a:lvl1pPr>
            <a:lvl2pPr indent="-342900" lvl="1" marL="914400" algn="l">
              <a:lnSpc>
                <a:spcPct val="90000"/>
              </a:lnSpc>
              <a:spcBef>
                <a:spcPts val="376"/>
              </a:spcBef>
              <a:spcAft>
                <a:spcPts val="0"/>
              </a:spcAft>
              <a:buClr>
                <a:schemeClr val="dk1"/>
              </a:buClr>
              <a:buSzPts val="1800"/>
              <a:buChar char="•"/>
              <a:defRPr/>
            </a:lvl2pPr>
            <a:lvl3pPr indent="-342900" lvl="2" marL="1371600" algn="l">
              <a:lnSpc>
                <a:spcPct val="90000"/>
              </a:lnSpc>
              <a:spcBef>
                <a:spcPts val="376"/>
              </a:spcBef>
              <a:spcAft>
                <a:spcPts val="0"/>
              </a:spcAft>
              <a:buClr>
                <a:schemeClr val="dk1"/>
              </a:buClr>
              <a:buSzPts val="1800"/>
              <a:buChar char="•"/>
              <a:defRPr/>
            </a:lvl3pPr>
            <a:lvl4pPr indent="-342900" lvl="3" marL="1828800" algn="l">
              <a:lnSpc>
                <a:spcPct val="90000"/>
              </a:lnSpc>
              <a:spcBef>
                <a:spcPts val="376"/>
              </a:spcBef>
              <a:spcAft>
                <a:spcPts val="0"/>
              </a:spcAft>
              <a:buClr>
                <a:schemeClr val="dk1"/>
              </a:buClr>
              <a:buSzPts val="1800"/>
              <a:buChar char="•"/>
              <a:defRPr/>
            </a:lvl4pPr>
            <a:lvl5pPr indent="-342900" lvl="4" marL="2286000" algn="l">
              <a:lnSpc>
                <a:spcPct val="90000"/>
              </a:lnSpc>
              <a:spcBef>
                <a:spcPts val="376"/>
              </a:spcBef>
              <a:spcAft>
                <a:spcPts val="0"/>
              </a:spcAft>
              <a:buClr>
                <a:schemeClr val="dk1"/>
              </a:buClr>
              <a:buSzPts val="1800"/>
              <a:buChar char="•"/>
              <a:defRPr/>
            </a:lvl5pPr>
            <a:lvl6pPr indent="-342900" lvl="5" marL="2743200" algn="l">
              <a:lnSpc>
                <a:spcPct val="90000"/>
              </a:lnSpc>
              <a:spcBef>
                <a:spcPts val="376"/>
              </a:spcBef>
              <a:spcAft>
                <a:spcPts val="0"/>
              </a:spcAft>
              <a:buClr>
                <a:schemeClr val="dk1"/>
              </a:buClr>
              <a:buSzPts val="1800"/>
              <a:buChar char="•"/>
              <a:defRPr/>
            </a:lvl6pPr>
            <a:lvl7pPr indent="-342900" lvl="6" marL="3200400" algn="l">
              <a:lnSpc>
                <a:spcPct val="90000"/>
              </a:lnSpc>
              <a:spcBef>
                <a:spcPts val="376"/>
              </a:spcBef>
              <a:spcAft>
                <a:spcPts val="0"/>
              </a:spcAft>
              <a:buClr>
                <a:schemeClr val="dk1"/>
              </a:buClr>
              <a:buSzPts val="1800"/>
              <a:buChar char="•"/>
              <a:defRPr/>
            </a:lvl7pPr>
            <a:lvl8pPr indent="-342900" lvl="7" marL="3657600" algn="l">
              <a:lnSpc>
                <a:spcPct val="90000"/>
              </a:lnSpc>
              <a:spcBef>
                <a:spcPts val="376"/>
              </a:spcBef>
              <a:spcAft>
                <a:spcPts val="0"/>
              </a:spcAft>
              <a:buClr>
                <a:schemeClr val="dk1"/>
              </a:buClr>
              <a:buSzPts val="1800"/>
              <a:buChar char="•"/>
              <a:defRPr/>
            </a:lvl8pPr>
            <a:lvl9pPr indent="-342900" lvl="8" marL="4114800" algn="l">
              <a:lnSpc>
                <a:spcPct val="90000"/>
              </a:lnSpc>
              <a:spcBef>
                <a:spcPts val="376"/>
              </a:spcBef>
              <a:spcAft>
                <a:spcPts val="0"/>
              </a:spcAft>
              <a:buClr>
                <a:schemeClr val="dk1"/>
              </a:buClr>
              <a:buSzPts val="1800"/>
              <a:buChar char="•"/>
              <a:defRPr/>
            </a:lvl9pPr>
          </a:lstStyle>
          <a:p/>
        </p:txBody>
      </p:sp>
      <p:sp>
        <p:nvSpPr>
          <p:cNvPr id="40" name="Google Shape;40;p7"/>
          <p:cNvSpPr txBox="1"/>
          <p:nvPr>
            <p:ph idx="3" type="body"/>
          </p:nvPr>
        </p:nvSpPr>
        <p:spPr>
          <a:xfrm>
            <a:off x="3471864" y="2428348"/>
            <a:ext cx="2915543" cy="1190095"/>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750"/>
              </a:spcBef>
              <a:spcAft>
                <a:spcPts val="0"/>
              </a:spcAft>
              <a:buClr>
                <a:schemeClr val="dk1"/>
              </a:buClr>
              <a:buSzPts val="1800"/>
              <a:buNone/>
              <a:defRPr b="1" sz="1800"/>
            </a:lvl1pPr>
            <a:lvl2pPr indent="-228600" lvl="1" marL="914400" algn="l">
              <a:lnSpc>
                <a:spcPct val="90000"/>
              </a:lnSpc>
              <a:spcBef>
                <a:spcPts val="376"/>
              </a:spcBef>
              <a:spcAft>
                <a:spcPts val="0"/>
              </a:spcAft>
              <a:buClr>
                <a:schemeClr val="dk1"/>
              </a:buClr>
              <a:buSzPts val="1499"/>
              <a:buNone/>
              <a:defRPr b="1" sz="1499"/>
            </a:lvl2pPr>
            <a:lvl3pPr indent="-228600" lvl="2" marL="1371600" algn="l">
              <a:lnSpc>
                <a:spcPct val="90000"/>
              </a:lnSpc>
              <a:spcBef>
                <a:spcPts val="376"/>
              </a:spcBef>
              <a:spcAft>
                <a:spcPts val="0"/>
              </a:spcAft>
              <a:buClr>
                <a:schemeClr val="dk1"/>
              </a:buClr>
              <a:buSzPts val="1351"/>
              <a:buNone/>
              <a:defRPr b="1" sz="1351"/>
            </a:lvl3pPr>
            <a:lvl4pPr indent="-228600" lvl="3" marL="1828800" algn="l">
              <a:lnSpc>
                <a:spcPct val="90000"/>
              </a:lnSpc>
              <a:spcBef>
                <a:spcPts val="376"/>
              </a:spcBef>
              <a:spcAft>
                <a:spcPts val="0"/>
              </a:spcAft>
              <a:buClr>
                <a:schemeClr val="dk1"/>
              </a:buClr>
              <a:buSzPts val="1200"/>
              <a:buNone/>
              <a:defRPr b="1" sz="1200"/>
            </a:lvl4pPr>
            <a:lvl5pPr indent="-228600" lvl="4" marL="2286000" algn="l">
              <a:lnSpc>
                <a:spcPct val="90000"/>
              </a:lnSpc>
              <a:spcBef>
                <a:spcPts val="376"/>
              </a:spcBef>
              <a:spcAft>
                <a:spcPts val="0"/>
              </a:spcAft>
              <a:buClr>
                <a:schemeClr val="dk1"/>
              </a:buClr>
              <a:buSzPts val="1200"/>
              <a:buNone/>
              <a:defRPr b="1" sz="1200"/>
            </a:lvl5pPr>
            <a:lvl6pPr indent="-228600" lvl="5" marL="2743200" algn="l">
              <a:lnSpc>
                <a:spcPct val="90000"/>
              </a:lnSpc>
              <a:spcBef>
                <a:spcPts val="376"/>
              </a:spcBef>
              <a:spcAft>
                <a:spcPts val="0"/>
              </a:spcAft>
              <a:buClr>
                <a:schemeClr val="dk1"/>
              </a:buClr>
              <a:buSzPts val="1200"/>
              <a:buNone/>
              <a:defRPr b="1" sz="1200"/>
            </a:lvl6pPr>
            <a:lvl7pPr indent="-228600" lvl="6" marL="3200400" algn="l">
              <a:lnSpc>
                <a:spcPct val="90000"/>
              </a:lnSpc>
              <a:spcBef>
                <a:spcPts val="376"/>
              </a:spcBef>
              <a:spcAft>
                <a:spcPts val="0"/>
              </a:spcAft>
              <a:buClr>
                <a:schemeClr val="dk1"/>
              </a:buClr>
              <a:buSzPts val="1200"/>
              <a:buNone/>
              <a:defRPr b="1" sz="1200"/>
            </a:lvl7pPr>
            <a:lvl8pPr indent="-228600" lvl="7" marL="3657600" algn="l">
              <a:lnSpc>
                <a:spcPct val="90000"/>
              </a:lnSpc>
              <a:spcBef>
                <a:spcPts val="376"/>
              </a:spcBef>
              <a:spcAft>
                <a:spcPts val="0"/>
              </a:spcAft>
              <a:buClr>
                <a:schemeClr val="dk1"/>
              </a:buClr>
              <a:buSzPts val="1200"/>
              <a:buNone/>
              <a:defRPr b="1" sz="1200"/>
            </a:lvl8pPr>
            <a:lvl9pPr indent="-228600" lvl="8" marL="4114800" algn="l">
              <a:lnSpc>
                <a:spcPct val="90000"/>
              </a:lnSpc>
              <a:spcBef>
                <a:spcPts val="376"/>
              </a:spcBef>
              <a:spcAft>
                <a:spcPts val="0"/>
              </a:spcAft>
              <a:buClr>
                <a:schemeClr val="dk1"/>
              </a:buClr>
              <a:buSzPts val="1200"/>
              <a:buNone/>
              <a:defRPr b="1" sz="1200"/>
            </a:lvl9pPr>
          </a:lstStyle>
          <a:p/>
        </p:txBody>
      </p:sp>
      <p:sp>
        <p:nvSpPr>
          <p:cNvPr id="41" name="Google Shape;41;p7"/>
          <p:cNvSpPr txBox="1"/>
          <p:nvPr>
            <p:ph idx="4" type="body"/>
          </p:nvPr>
        </p:nvSpPr>
        <p:spPr>
          <a:xfrm>
            <a:off x="3471864" y="3618443"/>
            <a:ext cx="2915543" cy="5322183"/>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750"/>
              </a:spcBef>
              <a:spcAft>
                <a:spcPts val="0"/>
              </a:spcAft>
              <a:buClr>
                <a:schemeClr val="dk1"/>
              </a:buClr>
              <a:buSzPts val="1800"/>
              <a:buChar char="•"/>
              <a:defRPr/>
            </a:lvl1pPr>
            <a:lvl2pPr indent="-342900" lvl="1" marL="914400" algn="l">
              <a:lnSpc>
                <a:spcPct val="90000"/>
              </a:lnSpc>
              <a:spcBef>
                <a:spcPts val="376"/>
              </a:spcBef>
              <a:spcAft>
                <a:spcPts val="0"/>
              </a:spcAft>
              <a:buClr>
                <a:schemeClr val="dk1"/>
              </a:buClr>
              <a:buSzPts val="1800"/>
              <a:buChar char="•"/>
              <a:defRPr/>
            </a:lvl2pPr>
            <a:lvl3pPr indent="-342900" lvl="2" marL="1371600" algn="l">
              <a:lnSpc>
                <a:spcPct val="90000"/>
              </a:lnSpc>
              <a:spcBef>
                <a:spcPts val="376"/>
              </a:spcBef>
              <a:spcAft>
                <a:spcPts val="0"/>
              </a:spcAft>
              <a:buClr>
                <a:schemeClr val="dk1"/>
              </a:buClr>
              <a:buSzPts val="1800"/>
              <a:buChar char="•"/>
              <a:defRPr/>
            </a:lvl3pPr>
            <a:lvl4pPr indent="-342900" lvl="3" marL="1828800" algn="l">
              <a:lnSpc>
                <a:spcPct val="90000"/>
              </a:lnSpc>
              <a:spcBef>
                <a:spcPts val="376"/>
              </a:spcBef>
              <a:spcAft>
                <a:spcPts val="0"/>
              </a:spcAft>
              <a:buClr>
                <a:schemeClr val="dk1"/>
              </a:buClr>
              <a:buSzPts val="1800"/>
              <a:buChar char="•"/>
              <a:defRPr/>
            </a:lvl4pPr>
            <a:lvl5pPr indent="-342900" lvl="4" marL="2286000" algn="l">
              <a:lnSpc>
                <a:spcPct val="90000"/>
              </a:lnSpc>
              <a:spcBef>
                <a:spcPts val="376"/>
              </a:spcBef>
              <a:spcAft>
                <a:spcPts val="0"/>
              </a:spcAft>
              <a:buClr>
                <a:schemeClr val="dk1"/>
              </a:buClr>
              <a:buSzPts val="1800"/>
              <a:buChar char="•"/>
              <a:defRPr/>
            </a:lvl5pPr>
            <a:lvl6pPr indent="-342900" lvl="5" marL="2743200" algn="l">
              <a:lnSpc>
                <a:spcPct val="90000"/>
              </a:lnSpc>
              <a:spcBef>
                <a:spcPts val="376"/>
              </a:spcBef>
              <a:spcAft>
                <a:spcPts val="0"/>
              </a:spcAft>
              <a:buClr>
                <a:schemeClr val="dk1"/>
              </a:buClr>
              <a:buSzPts val="1800"/>
              <a:buChar char="•"/>
              <a:defRPr/>
            </a:lvl6pPr>
            <a:lvl7pPr indent="-342900" lvl="6" marL="3200400" algn="l">
              <a:lnSpc>
                <a:spcPct val="90000"/>
              </a:lnSpc>
              <a:spcBef>
                <a:spcPts val="376"/>
              </a:spcBef>
              <a:spcAft>
                <a:spcPts val="0"/>
              </a:spcAft>
              <a:buClr>
                <a:schemeClr val="dk1"/>
              </a:buClr>
              <a:buSzPts val="1800"/>
              <a:buChar char="•"/>
              <a:defRPr/>
            </a:lvl7pPr>
            <a:lvl8pPr indent="-342900" lvl="7" marL="3657600" algn="l">
              <a:lnSpc>
                <a:spcPct val="90000"/>
              </a:lnSpc>
              <a:spcBef>
                <a:spcPts val="376"/>
              </a:spcBef>
              <a:spcAft>
                <a:spcPts val="0"/>
              </a:spcAft>
              <a:buClr>
                <a:schemeClr val="dk1"/>
              </a:buClr>
              <a:buSzPts val="1800"/>
              <a:buChar char="•"/>
              <a:defRPr/>
            </a:lvl8pPr>
            <a:lvl9pPr indent="-342900" lvl="8" marL="4114800" algn="l">
              <a:lnSpc>
                <a:spcPct val="90000"/>
              </a:lnSpc>
              <a:spcBef>
                <a:spcPts val="376"/>
              </a:spcBef>
              <a:spcAft>
                <a:spcPts val="0"/>
              </a:spcAft>
              <a:buClr>
                <a:schemeClr val="dk1"/>
              </a:buClr>
              <a:buSzPts val="1800"/>
              <a:buChar char="•"/>
              <a:defRPr/>
            </a:lvl9pPr>
          </a:lstStyle>
          <a:p/>
        </p:txBody>
      </p:sp>
      <p:sp>
        <p:nvSpPr>
          <p:cNvPr id="42" name="Google Shape;42;p7"/>
          <p:cNvSpPr txBox="1"/>
          <p:nvPr>
            <p:ph idx="10" type="dt"/>
          </p:nvPr>
        </p:nvSpPr>
        <p:spPr>
          <a:xfrm>
            <a:off x="471488" y="9181401"/>
            <a:ext cx="1543050" cy="527403"/>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7"/>
          <p:cNvSpPr txBox="1"/>
          <p:nvPr>
            <p:ph idx="11" type="ftr"/>
          </p:nvPr>
        </p:nvSpPr>
        <p:spPr>
          <a:xfrm>
            <a:off x="2271716" y="9181401"/>
            <a:ext cx="2314575" cy="527403"/>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7"/>
          <p:cNvSpPr txBox="1"/>
          <p:nvPr>
            <p:ph idx="12" type="sldNum"/>
          </p:nvPr>
        </p:nvSpPr>
        <p:spPr>
          <a:xfrm>
            <a:off x="4843463" y="9181401"/>
            <a:ext cx="1543050" cy="527403"/>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da-DK"/>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Kun titel" type="titleOnly">
  <p:cSld name="TITLE_ONLY">
    <p:spTree>
      <p:nvGrpSpPr>
        <p:cNvPr id="45" name="Shape 45"/>
        <p:cNvGrpSpPr/>
        <p:nvPr/>
      </p:nvGrpSpPr>
      <p:grpSpPr>
        <a:xfrm>
          <a:off x="0" y="0"/>
          <a:ext cx="0" cy="0"/>
          <a:chOff x="0" y="0"/>
          <a:chExt cx="0" cy="0"/>
        </a:xfrm>
      </p:grpSpPr>
      <p:sp>
        <p:nvSpPr>
          <p:cNvPr id="46" name="Google Shape;46;p8"/>
          <p:cNvSpPr txBox="1"/>
          <p:nvPr>
            <p:ph type="title"/>
          </p:nvPr>
        </p:nvSpPr>
        <p:spPr>
          <a:xfrm>
            <a:off x="471491" y="527406"/>
            <a:ext cx="5915025" cy="191470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7" name="Google Shape;47;p8"/>
          <p:cNvSpPr txBox="1"/>
          <p:nvPr>
            <p:ph idx="10" type="dt"/>
          </p:nvPr>
        </p:nvSpPr>
        <p:spPr>
          <a:xfrm>
            <a:off x="471488" y="9181401"/>
            <a:ext cx="1543050" cy="527403"/>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8"/>
          <p:cNvSpPr txBox="1"/>
          <p:nvPr>
            <p:ph idx="11" type="ftr"/>
          </p:nvPr>
        </p:nvSpPr>
        <p:spPr>
          <a:xfrm>
            <a:off x="2271716" y="9181401"/>
            <a:ext cx="2314575" cy="527403"/>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8"/>
          <p:cNvSpPr txBox="1"/>
          <p:nvPr>
            <p:ph idx="12" type="sldNum"/>
          </p:nvPr>
        </p:nvSpPr>
        <p:spPr>
          <a:xfrm>
            <a:off x="4843463" y="9181401"/>
            <a:ext cx="1543050" cy="527403"/>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da-DK"/>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om" type="blank">
  <p:cSld name="BLANK">
    <p:spTree>
      <p:nvGrpSpPr>
        <p:cNvPr id="50" name="Shape 50"/>
        <p:cNvGrpSpPr/>
        <p:nvPr/>
      </p:nvGrpSpPr>
      <p:grpSpPr>
        <a:xfrm>
          <a:off x="0" y="0"/>
          <a:ext cx="0" cy="0"/>
          <a:chOff x="0" y="0"/>
          <a:chExt cx="0" cy="0"/>
        </a:xfrm>
      </p:grpSpPr>
      <p:sp>
        <p:nvSpPr>
          <p:cNvPr id="51" name="Google Shape;51;p9"/>
          <p:cNvSpPr txBox="1"/>
          <p:nvPr>
            <p:ph idx="10" type="dt"/>
          </p:nvPr>
        </p:nvSpPr>
        <p:spPr>
          <a:xfrm>
            <a:off x="471488" y="9181401"/>
            <a:ext cx="1543050" cy="527403"/>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9"/>
          <p:cNvSpPr txBox="1"/>
          <p:nvPr>
            <p:ph idx="11" type="ftr"/>
          </p:nvPr>
        </p:nvSpPr>
        <p:spPr>
          <a:xfrm>
            <a:off x="2271716" y="9181401"/>
            <a:ext cx="2314575" cy="527403"/>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9"/>
          <p:cNvSpPr txBox="1"/>
          <p:nvPr>
            <p:ph idx="12" type="sldNum"/>
          </p:nvPr>
        </p:nvSpPr>
        <p:spPr>
          <a:xfrm>
            <a:off x="4843463" y="9181401"/>
            <a:ext cx="1543050" cy="527403"/>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da-DK"/>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Indhold med billedtekst" type="objTx">
  <p:cSld name="OBJECT_WITH_CAPTION_TEXT">
    <p:spTree>
      <p:nvGrpSpPr>
        <p:cNvPr id="54" name="Shape 54"/>
        <p:cNvGrpSpPr/>
        <p:nvPr/>
      </p:nvGrpSpPr>
      <p:grpSpPr>
        <a:xfrm>
          <a:off x="0" y="0"/>
          <a:ext cx="0" cy="0"/>
          <a:chOff x="0" y="0"/>
          <a:chExt cx="0" cy="0"/>
        </a:xfrm>
      </p:grpSpPr>
      <p:sp>
        <p:nvSpPr>
          <p:cNvPr id="55" name="Google Shape;55;p10"/>
          <p:cNvSpPr txBox="1"/>
          <p:nvPr>
            <p:ph type="title"/>
          </p:nvPr>
        </p:nvSpPr>
        <p:spPr>
          <a:xfrm>
            <a:off x="472381" y="660400"/>
            <a:ext cx="2211884" cy="23114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2401"/>
              <a:buFont typeface="Calibri"/>
              <a:buNone/>
              <a:defRPr sz="240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10"/>
          <p:cNvSpPr txBox="1"/>
          <p:nvPr>
            <p:ph idx="1" type="body"/>
          </p:nvPr>
        </p:nvSpPr>
        <p:spPr>
          <a:xfrm>
            <a:off x="2915546" y="1426287"/>
            <a:ext cx="3471863" cy="7039681"/>
          </a:xfrm>
          <a:prstGeom prst="rect">
            <a:avLst/>
          </a:prstGeom>
          <a:noFill/>
          <a:ln>
            <a:noFill/>
          </a:ln>
        </p:spPr>
        <p:txBody>
          <a:bodyPr anchorCtr="0" anchor="t" bIns="45700" lIns="91425" spcFirstLastPara="1" rIns="91425" wrap="square" tIns="45700">
            <a:normAutofit/>
          </a:bodyPr>
          <a:lstStyle>
            <a:lvl1pPr indent="-381063" lvl="0" marL="457200" algn="l">
              <a:lnSpc>
                <a:spcPct val="90000"/>
              </a:lnSpc>
              <a:spcBef>
                <a:spcPts val="750"/>
              </a:spcBef>
              <a:spcAft>
                <a:spcPts val="0"/>
              </a:spcAft>
              <a:buClr>
                <a:schemeClr val="dk1"/>
              </a:buClr>
              <a:buSzPts val="2401"/>
              <a:buChar char="•"/>
              <a:defRPr sz="2401"/>
            </a:lvl1pPr>
            <a:lvl2pPr indent="-361950" lvl="1" marL="914400" algn="l">
              <a:lnSpc>
                <a:spcPct val="90000"/>
              </a:lnSpc>
              <a:spcBef>
                <a:spcPts val="376"/>
              </a:spcBef>
              <a:spcAft>
                <a:spcPts val="0"/>
              </a:spcAft>
              <a:buClr>
                <a:schemeClr val="dk1"/>
              </a:buClr>
              <a:buSzPts val="2100"/>
              <a:buChar char="•"/>
              <a:defRPr sz="2100"/>
            </a:lvl2pPr>
            <a:lvl3pPr indent="-342900" lvl="2" marL="1371600" algn="l">
              <a:lnSpc>
                <a:spcPct val="90000"/>
              </a:lnSpc>
              <a:spcBef>
                <a:spcPts val="376"/>
              </a:spcBef>
              <a:spcAft>
                <a:spcPts val="0"/>
              </a:spcAft>
              <a:buClr>
                <a:schemeClr val="dk1"/>
              </a:buClr>
              <a:buSzPts val="1800"/>
              <a:buChar char="•"/>
              <a:defRPr sz="1800"/>
            </a:lvl3pPr>
            <a:lvl4pPr indent="-323786" lvl="3" marL="1828800" algn="l">
              <a:lnSpc>
                <a:spcPct val="90000"/>
              </a:lnSpc>
              <a:spcBef>
                <a:spcPts val="376"/>
              </a:spcBef>
              <a:spcAft>
                <a:spcPts val="0"/>
              </a:spcAft>
              <a:buClr>
                <a:schemeClr val="dk1"/>
              </a:buClr>
              <a:buSzPts val="1499"/>
              <a:buChar char="•"/>
              <a:defRPr sz="1499"/>
            </a:lvl4pPr>
            <a:lvl5pPr indent="-323786" lvl="4" marL="2286000" algn="l">
              <a:lnSpc>
                <a:spcPct val="90000"/>
              </a:lnSpc>
              <a:spcBef>
                <a:spcPts val="376"/>
              </a:spcBef>
              <a:spcAft>
                <a:spcPts val="0"/>
              </a:spcAft>
              <a:buClr>
                <a:schemeClr val="dk1"/>
              </a:buClr>
              <a:buSzPts val="1499"/>
              <a:buChar char="•"/>
              <a:defRPr sz="1499"/>
            </a:lvl5pPr>
            <a:lvl6pPr indent="-323786" lvl="5" marL="2743200" algn="l">
              <a:lnSpc>
                <a:spcPct val="90000"/>
              </a:lnSpc>
              <a:spcBef>
                <a:spcPts val="376"/>
              </a:spcBef>
              <a:spcAft>
                <a:spcPts val="0"/>
              </a:spcAft>
              <a:buClr>
                <a:schemeClr val="dk1"/>
              </a:buClr>
              <a:buSzPts val="1499"/>
              <a:buChar char="•"/>
              <a:defRPr sz="1499"/>
            </a:lvl6pPr>
            <a:lvl7pPr indent="-323786" lvl="6" marL="3200400" algn="l">
              <a:lnSpc>
                <a:spcPct val="90000"/>
              </a:lnSpc>
              <a:spcBef>
                <a:spcPts val="376"/>
              </a:spcBef>
              <a:spcAft>
                <a:spcPts val="0"/>
              </a:spcAft>
              <a:buClr>
                <a:schemeClr val="dk1"/>
              </a:buClr>
              <a:buSzPts val="1499"/>
              <a:buChar char="•"/>
              <a:defRPr sz="1499"/>
            </a:lvl7pPr>
            <a:lvl8pPr indent="-323786" lvl="7" marL="3657600" algn="l">
              <a:lnSpc>
                <a:spcPct val="90000"/>
              </a:lnSpc>
              <a:spcBef>
                <a:spcPts val="376"/>
              </a:spcBef>
              <a:spcAft>
                <a:spcPts val="0"/>
              </a:spcAft>
              <a:buClr>
                <a:schemeClr val="dk1"/>
              </a:buClr>
              <a:buSzPts val="1499"/>
              <a:buChar char="•"/>
              <a:defRPr sz="1499"/>
            </a:lvl8pPr>
            <a:lvl9pPr indent="-323786" lvl="8" marL="4114800" algn="l">
              <a:lnSpc>
                <a:spcPct val="90000"/>
              </a:lnSpc>
              <a:spcBef>
                <a:spcPts val="376"/>
              </a:spcBef>
              <a:spcAft>
                <a:spcPts val="0"/>
              </a:spcAft>
              <a:buClr>
                <a:schemeClr val="dk1"/>
              </a:buClr>
              <a:buSzPts val="1499"/>
              <a:buChar char="•"/>
              <a:defRPr sz="1499"/>
            </a:lvl9pPr>
          </a:lstStyle>
          <a:p/>
        </p:txBody>
      </p:sp>
      <p:sp>
        <p:nvSpPr>
          <p:cNvPr id="57" name="Google Shape;57;p10"/>
          <p:cNvSpPr txBox="1"/>
          <p:nvPr>
            <p:ph idx="2" type="body"/>
          </p:nvPr>
        </p:nvSpPr>
        <p:spPr>
          <a:xfrm>
            <a:off x="472381" y="2971800"/>
            <a:ext cx="2211884" cy="550562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750"/>
              </a:spcBef>
              <a:spcAft>
                <a:spcPts val="0"/>
              </a:spcAft>
              <a:buClr>
                <a:schemeClr val="dk1"/>
              </a:buClr>
              <a:buSzPts val="1200"/>
              <a:buNone/>
              <a:defRPr sz="1200"/>
            </a:lvl1pPr>
            <a:lvl2pPr indent="-228600" lvl="1" marL="914400" algn="l">
              <a:lnSpc>
                <a:spcPct val="90000"/>
              </a:lnSpc>
              <a:spcBef>
                <a:spcPts val="376"/>
              </a:spcBef>
              <a:spcAft>
                <a:spcPts val="0"/>
              </a:spcAft>
              <a:buClr>
                <a:schemeClr val="dk1"/>
              </a:buClr>
              <a:buSzPts val="1050"/>
              <a:buNone/>
              <a:defRPr sz="1050"/>
            </a:lvl2pPr>
            <a:lvl3pPr indent="-228600" lvl="2" marL="1371600" algn="l">
              <a:lnSpc>
                <a:spcPct val="90000"/>
              </a:lnSpc>
              <a:spcBef>
                <a:spcPts val="376"/>
              </a:spcBef>
              <a:spcAft>
                <a:spcPts val="0"/>
              </a:spcAft>
              <a:buClr>
                <a:schemeClr val="dk1"/>
              </a:buClr>
              <a:buSzPts val="900"/>
              <a:buNone/>
              <a:defRPr sz="900"/>
            </a:lvl3pPr>
            <a:lvl4pPr indent="-228600" lvl="3" marL="1828800" algn="l">
              <a:lnSpc>
                <a:spcPct val="90000"/>
              </a:lnSpc>
              <a:spcBef>
                <a:spcPts val="376"/>
              </a:spcBef>
              <a:spcAft>
                <a:spcPts val="0"/>
              </a:spcAft>
              <a:buClr>
                <a:schemeClr val="dk1"/>
              </a:buClr>
              <a:buSzPts val="750"/>
              <a:buNone/>
              <a:defRPr sz="750"/>
            </a:lvl4pPr>
            <a:lvl5pPr indent="-228600" lvl="4" marL="2286000" algn="l">
              <a:lnSpc>
                <a:spcPct val="90000"/>
              </a:lnSpc>
              <a:spcBef>
                <a:spcPts val="376"/>
              </a:spcBef>
              <a:spcAft>
                <a:spcPts val="0"/>
              </a:spcAft>
              <a:buClr>
                <a:schemeClr val="dk1"/>
              </a:buClr>
              <a:buSzPts val="750"/>
              <a:buNone/>
              <a:defRPr sz="750"/>
            </a:lvl5pPr>
            <a:lvl6pPr indent="-228600" lvl="5" marL="2743200" algn="l">
              <a:lnSpc>
                <a:spcPct val="90000"/>
              </a:lnSpc>
              <a:spcBef>
                <a:spcPts val="376"/>
              </a:spcBef>
              <a:spcAft>
                <a:spcPts val="0"/>
              </a:spcAft>
              <a:buClr>
                <a:schemeClr val="dk1"/>
              </a:buClr>
              <a:buSzPts val="750"/>
              <a:buNone/>
              <a:defRPr sz="750"/>
            </a:lvl6pPr>
            <a:lvl7pPr indent="-228600" lvl="6" marL="3200400" algn="l">
              <a:lnSpc>
                <a:spcPct val="90000"/>
              </a:lnSpc>
              <a:spcBef>
                <a:spcPts val="376"/>
              </a:spcBef>
              <a:spcAft>
                <a:spcPts val="0"/>
              </a:spcAft>
              <a:buClr>
                <a:schemeClr val="dk1"/>
              </a:buClr>
              <a:buSzPts val="750"/>
              <a:buNone/>
              <a:defRPr sz="750"/>
            </a:lvl7pPr>
            <a:lvl8pPr indent="-228600" lvl="7" marL="3657600" algn="l">
              <a:lnSpc>
                <a:spcPct val="90000"/>
              </a:lnSpc>
              <a:spcBef>
                <a:spcPts val="376"/>
              </a:spcBef>
              <a:spcAft>
                <a:spcPts val="0"/>
              </a:spcAft>
              <a:buClr>
                <a:schemeClr val="dk1"/>
              </a:buClr>
              <a:buSzPts val="750"/>
              <a:buNone/>
              <a:defRPr sz="750"/>
            </a:lvl8pPr>
            <a:lvl9pPr indent="-228600" lvl="8" marL="4114800" algn="l">
              <a:lnSpc>
                <a:spcPct val="90000"/>
              </a:lnSpc>
              <a:spcBef>
                <a:spcPts val="376"/>
              </a:spcBef>
              <a:spcAft>
                <a:spcPts val="0"/>
              </a:spcAft>
              <a:buClr>
                <a:schemeClr val="dk1"/>
              </a:buClr>
              <a:buSzPts val="750"/>
              <a:buNone/>
              <a:defRPr sz="750"/>
            </a:lvl9pPr>
          </a:lstStyle>
          <a:p/>
        </p:txBody>
      </p:sp>
      <p:sp>
        <p:nvSpPr>
          <p:cNvPr id="58" name="Google Shape;58;p10"/>
          <p:cNvSpPr txBox="1"/>
          <p:nvPr>
            <p:ph idx="10" type="dt"/>
          </p:nvPr>
        </p:nvSpPr>
        <p:spPr>
          <a:xfrm>
            <a:off x="471488" y="9181401"/>
            <a:ext cx="1543050" cy="527403"/>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10"/>
          <p:cNvSpPr txBox="1"/>
          <p:nvPr>
            <p:ph idx="11" type="ftr"/>
          </p:nvPr>
        </p:nvSpPr>
        <p:spPr>
          <a:xfrm>
            <a:off x="2271716" y="9181401"/>
            <a:ext cx="2314575" cy="527403"/>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10"/>
          <p:cNvSpPr txBox="1"/>
          <p:nvPr>
            <p:ph idx="12" type="sldNum"/>
          </p:nvPr>
        </p:nvSpPr>
        <p:spPr>
          <a:xfrm>
            <a:off x="4843463" y="9181401"/>
            <a:ext cx="1543050" cy="527403"/>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da-DK"/>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illede med billedtekst" type="picTx">
  <p:cSld name="PICTURE_WITH_CAPTION_TEXT">
    <p:spTree>
      <p:nvGrpSpPr>
        <p:cNvPr id="61" name="Shape 61"/>
        <p:cNvGrpSpPr/>
        <p:nvPr/>
      </p:nvGrpSpPr>
      <p:grpSpPr>
        <a:xfrm>
          <a:off x="0" y="0"/>
          <a:ext cx="0" cy="0"/>
          <a:chOff x="0" y="0"/>
          <a:chExt cx="0" cy="0"/>
        </a:xfrm>
      </p:grpSpPr>
      <p:sp>
        <p:nvSpPr>
          <p:cNvPr id="62" name="Google Shape;62;p11"/>
          <p:cNvSpPr txBox="1"/>
          <p:nvPr>
            <p:ph type="title"/>
          </p:nvPr>
        </p:nvSpPr>
        <p:spPr>
          <a:xfrm>
            <a:off x="472381" y="660400"/>
            <a:ext cx="2211884" cy="23114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2401"/>
              <a:buFont typeface="Calibri"/>
              <a:buNone/>
              <a:defRPr sz="240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11"/>
          <p:cNvSpPr/>
          <p:nvPr>
            <p:ph idx="2" type="pic"/>
          </p:nvPr>
        </p:nvSpPr>
        <p:spPr>
          <a:xfrm>
            <a:off x="2915546" y="1426287"/>
            <a:ext cx="3471863" cy="7039681"/>
          </a:xfrm>
          <a:prstGeom prst="rect">
            <a:avLst/>
          </a:prstGeom>
          <a:noFill/>
          <a:ln>
            <a:noFill/>
          </a:ln>
        </p:spPr>
        <p:txBody>
          <a:bodyPr anchorCtr="0" anchor="t" bIns="45700" lIns="91425" spcFirstLastPara="1" rIns="91425" wrap="square" tIns="45700">
            <a:normAutofit/>
          </a:bodyPr>
          <a:lstStyle>
            <a:lvl1pPr lvl="0" marR="0" rtl="0" algn="l">
              <a:lnSpc>
                <a:spcPct val="90000"/>
              </a:lnSpc>
              <a:spcBef>
                <a:spcPts val="750"/>
              </a:spcBef>
              <a:spcAft>
                <a:spcPts val="0"/>
              </a:spcAft>
              <a:buClr>
                <a:schemeClr val="dk1"/>
              </a:buClr>
              <a:buSzPts val="2401"/>
              <a:buFont typeface="Arial"/>
              <a:buNone/>
              <a:defRPr b="0" i="0" sz="2401" u="none" cap="none" strike="noStrike">
                <a:solidFill>
                  <a:schemeClr val="dk1"/>
                </a:solidFill>
                <a:latin typeface="Calibri"/>
                <a:ea typeface="Calibri"/>
                <a:cs typeface="Calibri"/>
                <a:sym typeface="Calibri"/>
              </a:defRPr>
            </a:lvl1pPr>
            <a:lvl2pPr lvl="1" marR="0" rtl="0" algn="l">
              <a:lnSpc>
                <a:spcPct val="90000"/>
              </a:lnSpc>
              <a:spcBef>
                <a:spcPts val="376"/>
              </a:spcBef>
              <a:spcAft>
                <a:spcPts val="0"/>
              </a:spcAft>
              <a:buClr>
                <a:schemeClr val="dk1"/>
              </a:buClr>
              <a:buSzPts val="2100"/>
              <a:buFont typeface="Arial"/>
              <a:buNone/>
              <a:defRPr b="0" i="0" sz="2100" u="none" cap="none" strike="noStrike">
                <a:solidFill>
                  <a:schemeClr val="dk1"/>
                </a:solidFill>
                <a:latin typeface="Calibri"/>
                <a:ea typeface="Calibri"/>
                <a:cs typeface="Calibri"/>
                <a:sym typeface="Calibri"/>
              </a:defRPr>
            </a:lvl2pPr>
            <a:lvl3pPr lvl="2" marR="0" rtl="0" algn="l">
              <a:lnSpc>
                <a:spcPct val="90000"/>
              </a:lnSpc>
              <a:spcBef>
                <a:spcPts val="376"/>
              </a:spcBef>
              <a:spcAft>
                <a:spcPts val="0"/>
              </a:spcAft>
              <a:buClr>
                <a:schemeClr val="dk1"/>
              </a:buClr>
              <a:buSzPts val="1800"/>
              <a:buFont typeface="Arial"/>
              <a:buNone/>
              <a:defRPr b="0" i="0" sz="1800" u="none" cap="none" strike="noStrike">
                <a:solidFill>
                  <a:schemeClr val="dk1"/>
                </a:solidFill>
                <a:latin typeface="Calibri"/>
                <a:ea typeface="Calibri"/>
                <a:cs typeface="Calibri"/>
                <a:sym typeface="Calibri"/>
              </a:defRPr>
            </a:lvl3pPr>
            <a:lvl4pPr lvl="3" marR="0" rtl="0" algn="l">
              <a:lnSpc>
                <a:spcPct val="90000"/>
              </a:lnSpc>
              <a:spcBef>
                <a:spcPts val="376"/>
              </a:spcBef>
              <a:spcAft>
                <a:spcPts val="0"/>
              </a:spcAft>
              <a:buClr>
                <a:schemeClr val="dk1"/>
              </a:buClr>
              <a:buSzPts val="1499"/>
              <a:buFont typeface="Arial"/>
              <a:buNone/>
              <a:defRPr b="0" i="0" sz="1499" u="none" cap="none" strike="noStrike">
                <a:solidFill>
                  <a:schemeClr val="dk1"/>
                </a:solidFill>
                <a:latin typeface="Calibri"/>
                <a:ea typeface="Calibri"/>
                <a:cs typeface="Calibri"/>
                <a:sym typeface="Calibri"/>
              </a:defRPr>
            </a:lvl4pPr>
            <a:lvl5pPr lvl="4" marR="0" rtl="0" algn="l">
              <a:lnSpc>
                <a:spcPct val="90000"/>
              </a:lnSpc>
              <a:spcBef>
                <a:spcPts val="376"/>
              </a:spcBef>
              <a:spcAft>
                <a:spcPts val="0"/>
              </a:spcAft>
              <a:buClr>
                <a:schemeClr val="dk1"/>
              </a:buClr>
              <a:buSzPts val="1499"/>
              <a:buFont typeface="Arial"/>
              <a:buNone/>
              <a:defRPr b="0" i="0" sz="1499" u="none" cap="none" strike="noStrike">
                <a:solidFill>
                  <a:schemeClr val="dk1"/>
                </a:solidFill>
                <a:latin typeface="Calibri"/>
                <a:ea typeface="Calibri"/>
                <a:cs typeface="Calibri"/>
                <a:sym typeface="Calibri"/>
              </a:defRPr>
            </a:lvl5pPr>
            <a:lvl6pPr lvl="5" marR="0" rtl="0" algn="l">
              <a:lnSpc>
                <a:spcPct val="90000"/>
              </a:lnSpc>
              <a:spcBef>
                <a:spcPts val="376"/>
              </a:spcBef>
              <a:spcAft>
                <a:spcPts val="0"/>
              </a:spcAft>
              <a:buClr>
                <a:schemeClr val="dk1"/>
              </a:buClr>
              <a:buSzPts val="1499"/>
              <a:buFont typeface="Arial"/>
              <a:buNone/>
              <a:defRPr b="0" i="0" sz="1499" u="none" cap="none" strike="noStrike">
                <a:solidFill>
                  <a:schemeClr val="dk1"/>
                </a:solidFill>
                <a:latin typeface="Calibri"/>
                <a:ea typeface="Calibri"/>
                <a:cs typeface="Calibri"/>
                <a:sym typeface="Calibri"/>
              </a:defRPr>
            </a:lvl6pPr>
            <a:lvl7pPr lvl="6" marR="0" rtl="0" algn="l">
              <a:lnSpc>
                <a:spcPct val="90000"/>
              </a:lnSpc>
              <a:spcBef>
                <a:spcPts val="376"/>
              </a:spcBef>
              <a:spcAft>
                <a:spcPts val="0"/>
              </a:spcAft>
              <a:buClr>
                <a:schemeClr val="dk1"/>
              </a:buClr>
              <a:buSzPts val="1499"/>
              <a:buFont typeface="Arial"/>
              <a:buNone/>
              <a:defRPr b="0" i="0" sz="1499" u="none" cap="none" strike="noStrike">
                <a:solidFill>
                  <a:schemeClr val="dk1"/>
                </a:solidFill>
                <a:latin typeface="Calibri"/>
                <a:ea typeface="Calibri"/>
                <a:cs typeface="Calibri"/>
                <a:sym typeface="Calibri"/>
              </a:defRPr>
            </a:lvl7pPr>
            <a:lvl8pPr lvl="7" marR="0" rtl="0" algn="l">
              <a:lnSpc>
                <a:spcPct val="90000"/>
              </a:lnSpc>
              <a:spcBef>
                <a:spcPts val="376"/>
              </a:spcBef>
              <a:spcAft>
                <a:spcPts val="0"/>
              </a:spcAft>
              <a:buClr>
                <a:schemeClr val="dk1"/>
              </a:buClr>
              <a:buSzPts val="1499"/>
              <a:buFont typeface="Arial"/>
              <a:buNone/>
              <a:defRPr b="0" i="0" sz="1499" u="none" cap="none" strike="noStrike">
                <a:solidFill>
                  <a:schemeClr val="dk1"/>
                </a:solidFill>
                <a:latin typeface="Calibri"/>
                <a:ea typeface="Calibri"/>
                <a:cs typeface="Calibri"/>
                <a:sym typeface="Calibri"/>
              </a:defRPr>
            </a:lvl8pPr>
            <a:lvl9pPr lvl="8" marR="0" rtl="0" algn="l">
              <a:lnSpc>
                <a:spcPct val="90000"/>
              </a:lnSpc>
              <a:spcBef>
                <a:spcPts val="376"/>
              </a:spcBef>
              <a:spcAft>
                <a:spcPts val="0"/>
              </a:spcAft>
              <a:buClr>
                <a:schemeClr val="dk1"/>
              </a:buClr>
              <a:buSzPts val="1499"/>
              <a:buFont typeface="Arial"/>
              <a:buNone/>
              <a:defRPr b="0" i="0" sz="1499" u="none" cap="none" strike="noStrike">
                <a:solidFill>
                  <a:schemeClr val="dk1"/>
                </a:solidFill>
                <a:latin typeface="Calibri"/>
                <a:ea typeface="Calibri"/>
                <a:cs typeface="Calibri"/>
                <a:sym typeface="Calibri"/>
              </a:defRPr>
            </a:lvl9pPr>
          </a:lstStyle>
          <a:p/>
        </p:txBody>
      </p:sp>
      <p:sp>
        <p:nvSpPr>
          <p:cNvPr id="64" name="Google Shape;64;p11"/>
          <p:cNvSpPr txBox="1"/>
          <p:nvPr>
            <p:ph idx="1" type="body"/>
          </p:nvPr>
        </p:nvSpPr>
        <p:spPr>
          <a:xfrm>
            <a:off x="472381" y="2971800"/>
            <a:ext cx="2211884" cy="550562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750"/>
              </a:spcBef>
              <a:spcAft>
                <a:spcPts val="0"/>
              </a:spcAft>
              <a:buClr>
                <a:schemeClr val="dk1"/>
              </a:buClr>
              <a:buSzPts val="1200"/>
              <a:buNone/>
              <a:defRPr sz="1200"/>
            </a:lvl1pPr>
            <a:lvl2pPr indent="-228600" lvl="1" marL="914400" algn="l">
              <a:lnSpc>
                <a:spcPct val="90000"/>
              </a:lnSpc>
              <a:spcBef>
                <a:spcPts val="376"/>
              </a:spcBef>
              <a:spcAft>
                <a:spcPts val="0"/>
              </a:spcAft>
              <a:buClr>
                <a:schemeClr val="dk1"/>
              </a:buClr>
              <a:buSzPts val="1050"/>
              <a:buNone/>
              <a:defRPr sz="1050"/>
            </a:lvl2pPr>
            <a:lvl3pPr indent="-228600" lvl="2" marL="1371600" algn="l">
              <a:lnSpc>
                <a:spcPct val="90000"/>
              </a:lnSpc>
              <a:spcBef>
                <a:spcPts val="376"/>
              </a:spcBef>
              <a:spcAft>
                <a:spcPts val="0"/>
              </a:spcAft>
              <a:buClr>
                <a:schemeClr val="dk1"/>
              </a:buClr>
              <a:buSzPts val="900"/>
              <a:buNone/>
              <a:defRPr sz="900"/>
            </a:lvl3pPr>
            <a:lvl4pPr indent="-228600" lvl="3" marL="1828800" algn="l">
              <a:lnSpc>
                <a:spcPct val="90000"/>
              </a:lnSpc>
              <a:spcBef>
                <a:spcPts val="376"/>
              </a:spcBef>
              <a:spcAft>
                <a:spcPts val="0"/>
              </a:spcAft>
              <a:buClr>
                <a:schemeClr val="dk1"/>
              </a:buClr>
              <a:buSzPts val="750"/>
              <a:buNone/>
              <a:defRPr sz="750"/>
            </a:lvl4pPr>
            <a:lvl5pPr indent="-228600" lvl="4" marL="2286000" algn="l">
              <a:lnSpc>
                <a:spcPct val="90000"/>
              </a:lnSpc>
              <a:spcBef>
                <a:spcPts val="376"/>
              </a:spcBef>
              <a:spcAft>
                <a:spcPts val="0"/>
              </a:spcAft>
              <a:buClr>
                <a:schemeClr val="dk1"/>
              </a:buClr>
              <a:buSzPts val="750"/>
              <a:buNone/>
              <a:defRPr sz="750"/>
            </a:lvl5pPr>
            <a:lvl6pPr indent="-228600" lvl="5" marL="2743200" algn="l">
              <a:lnSpc>
                <a:spcPct val="90000"/>
              </a:lnSpc>
              <a:spcBef>
                <a:spcPts val="376"/>
              </a:spcBef>
              <a:spcAft>
                <a:spcPts val="0"/>
              </a:spcAft>
              <a:buClr>
                <a:schemeClr val="dk1"/>
              </a:buClr>
              <a:buSzPts val="750"/>
              <a:buNone/>
              <a:defRPr sz="750"/>
            </a:lvl6pPr>
            <a:lvl7pPr indent="-228600" lvl="6" marL="3200400" algn="l">
              <a:lnSpc>
                <a:spcPct val="90000"/>
              </a:lnSpc>
              <a:spcBef>
                <a:spcPts val="376"/>
              </a:spcBef>
              <a:spcAft>
                <a:spcPts val="0"/>
              </a:spcAft>
              <a:buClr>
                <a:schemeClr val="dk1"/>
              </a:buClr>
              <a:buSzPts val="750"/>
              <a:buNone/>
              <a:defRPr sz="750"/>
            </a:lvl7pPr>
            <a:lvl8pPr indent="-228600" lvl="7" marL="3657600" algn="l">
              <a:lnSpc>
                <a:spcPct val="90000"/>
              </a:lnSpc>
              <a:spcBef>
                <a:spcPts val="376"/>
              </a:spcBef>
              <a:spcAft>
                <a:spcPts val="0"/>
              </a:spcAft>
              <a:buClr>
                <a:schemeClr val="dk1"/>
              </a:buClr>
              <a:buSzPts val="750"/>
              <a:buNone/>
              <a:defRPr sz="750"/>
            </a:lvl8pPr>
            <a:lvl9pPr indent="-228600" lvl="8" marL="4114800" algn="l">
              <a:lnSpc>
                <a:spcPct val="90000"/>
              </a:lnSpc>
              <a:spcBef>
                <a:spcPts val="376"/>
              </a:spcBef>
              <a:spcAft>
                <a:spcPts val="0"/>
              </a:spcAft>
              <a:buClr>
                <a:schemeClr val="dk1"/>
              </a:buClr>
              <a:buSzPts val="750"/>
              <a:buNone/>
              <a:defRPr sz="750"/>
            </a:lvl9pPr>
          </a:lstStyle>
          <a:p/>
        </p:txBody>
      </p:sp>
      <p:sp>
        <p:nvSpPr>
          <p:cNvPr id="65" name="Google Shape;65;p11"/>
          <p:cNvSpPr txBox="1"/>
          <p:nvPr>
            <p:ph idx="10" type="dt"/>
          </p:nvPr>
        </p:nvSpPr>
        <p:spPr>
          <a:xfrm>
            <a:off x="471488" y="9181401"/>
            <a:ext cx="1543050" cy="527403"/>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11"/>
          <p:cNvSpPr txBox="1"/>
          <p:nvPr>
            <p:ph idx="11" type="ftr"/>
          </p:nvPr>
        </p:nvSpPr>
        <p:spPr>
          <a:xfrm>
            <a:off x="2271716" y="9181401"/>
            <a:ext cx="2314575" cy="527403"/>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11"/>
          <p:cNvSpPr txBox="1"/>
          <p:nvPr>
            <p:ph idx="12" type="sldNum"/>
          </p:nvPr>
        </p:nvSpPr>
        <p:spPr>
          <a:xfrm>
            <a:off x="4843463" y="9181401"/>
            <a:ext cx="1543050" cy="527403"/>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da-DK"/>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5" name="Shape 5"/>
        <p:cNvGrpSpPr/>
        <p:nvPr/>
      </p:nvGrpSpPr>
      <p:grpSpPr>
        <a:xfrm>
          <a:off x="0" y="0"/>
          <a:ext cx="0" cy="0"/>
          <a:chOff x="0" y="0"/>
          <a:chExt cx="0" cy="0"/>
        </a:xfrm>
      </p:grpSpPr>
      <p:sp>
        <p:nvSpPr>
          <p:cNvPr id="6" name="Google Shape;6;p2"/>
          <p:cNvSpPr txBox="1"/>
          <p:nvPr>
            <p:ph type="title"/>
          </p:nvPr>
        </p:nvSpPr>
        <p:spPr>
          <a:xfrm>
            <a:off x="471491" y="527406"/>
            <a:ext cx="5915025" cy="1914702"/>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3300"/>
              <a:buFont typeface="Calibri"/>
              <a:buNone/>
              <a:defRPr b="0" i="0" sz="33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2"/>
          <p:cNvSpPr txBox="1"/>
          <p:nvPr>
            <p:ph idx="1" type="body"/>
          </p:nvPr>
        </p:nvSpPr>
        <p:spPr>
          <a:xfrm>
            <a:off x="471491" y="2637014"/>
            <a:ext cx="5915025" cy="6285266"/>
          </a:xfrm>
          <a:prstGeom prst="rect">
            <a:avLst/>
          </a:prstGeom>
          <a:noFill/>
          <a:ln>
            <a:noFill/>
          </a:ln>
        </p:spPr>
        <p:txBody>
          <a:bodyPr anchorCtr="0" anchor="t" bIns="45700" lIns="91425" spcFirstLastPara="1" rIns="91425" wrap="square" tIns="45700">
            <a:normAutofit/>
          </a:bodyPr>
          <a:lstStyle>
            <a:lvl1pPr indent="-361950" lvl="0" marL="457200" marR="0" rtl="0" algn="l">
              <a:lnSpc>
                <a:spcPct val="90000"/>
              </a:lnSpc>
              <a:spcBef>
                <a:spcPts val="750"/>
              </a:spcBef>
              <a:spcAft>
                <a:spcPts val="0"/>
              </a:spcAft>
              <a:buClr>
                <a:schemeClr val="dk1"/>
              </a:buClr>
              <a:buSzPts val="2100"/>
              <a:buFont typeface="Arial"/>
              <a:buChar char="•"/>
              <a:defRPr b="0" i="0" sz="2100" u="none" cap="none" strike="noStrike">
                <a:solidFill>
                  <a:schemeClr val="dk1"/>
                </a:solidFill>
                <a:latin typeface="Calibri"/>
                <a:ea typeface="Calibri"/>
                <a:cs typeface="Calibri"/>
                <a:sym typeface="Calibri"/>
              </a:defRPr>
            </a:lvl1pPr>
            <a:lvl2pPr indent="-342900" lvl="1" marL="914400" marR="0" rtl="0" algn="l">
              <a:lnSpc>
                <a:spcPct val="90000"/>
              </a:lnSpc>
              <a:spcBef>
                <a:spcPts val="376"/>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2pPr>
            <a:lvl3pPr indent="-323786" lvl="2" marL="1371600" marR="0" rtl="0" algn="l">
              <a:lnSpc>
                <a:spcPct val="90000"/>
              </a:lnSpc>
              <a:spcBef>
                <a:spcPts val="376"/>
              </a:spcBef>
              <a:spcAft>
                <a:spcPts val="0"/>
              </a:spcAft>
              <a:buClr>
                <a:schemeClr val="dk1"/>
              </a:buClr>
              <a:buSzPts val="1499"/>
              <a:buFont typeface="Arial"/>
              <a:buChar char="•"/>
              <a:defRPr b="0" i="0" sz="1499" u="none" cap="none" strike="noStrike">
                <a:solidFill>
                  <a:schemeClr val="dk1"/>
                </a:solidFill>
                <a:latin typeface="Calibri"/>
                <a:ea typeface="Calibri"/>
                <a:cs typeface="Calibri"/>
                <a:sym typeface="Calibri"/>
              </a:defRPr>
            </a:lvl3pPr>
            <a:lvl4pPr indent="-314388" lvl="3" marL="1828800" marR="0" rtl="0" algn="l">
              <a:lnSpc>
                <a:spcPct val="90000"/>
              </a:lnSpc>
              <a:spcBef>
                <a:spcPts val="376"/>
              </a:spcBef>
              <a:spcAft>
                <a:spcPts val="0"/>
              </a:spcAft>
              <a:buClr>
                <a:schemeClr val="dk1"/>
              </a:buClr>
              <a:buSzPts val="1351"/>
              <a:buFont typeface="Arial"/>
              <a:buChar char="•"/>
              <a:defRPr b="0" i="0" sz="1351" u="none" cap="none" strike="noStrike">
                <a:solidFill>
                  <a:schemeClr val="dk1"/>
                </a:solidFill>
                <a:latin typeface="Calibri"/>
                <a:ea typeface="Calibri"/>
                <a:cs typeface="Calibri"/>
                <a:sym typeface="Calibri"/>
              </a:defRPr>
            </a:lvl4pPr>
            <a:lvl5pPr indent="-314388" lvl="4" marL="2286000" marR="0" rtl="0" algn="l">
              <a:lnSpc>
                <a:spcPct val="90000"/>
              </a:lnSpc>
              <a:spcBef>
                <a:spcPts val="376"/>
              </a:spcBef>
              <a:spcAft>
                <a:spcPts val="0"/>
              </a:spcAft>
              <a:buClr>
                <a:schemeClr val="dk1"/>
              </a:buClr>
              <a:buSzPts val="1351"/>
              <a:buFont typeface="Arial"/>
              <a:buChar char="•"/>
              <a:defRPr b="0" i="0" sz="1351" u="none" cap="none" strike="noStrike">
                <a:solidFill>
                  <a:schemeClr val="dk1"/>
                </a:solidFill>
                <a:latin typeface="Calibri"/>
                <a:ea typeface="Calibri"/>
                <a:cs typeface="Calibri"/>
                <a:sym typeface="Calibri"/>
              </a:defRPr>
            </a:lvl5pPr>
            <a:lvl6pPr indent="-314388" lvl="5" marL="2743200" marR="0" rtl="0" algn="l">
              <a:lnSpc>
                <a:spcPct val="90000"/>
              </a:lnSpc>
              <a:spcBef>
                <a:spcPts val="376"/>
              </a:spcBef>
              <a:spcAft>
                <a:spcPts val="0"/>
              </a:spcAft>
              <a:buClr>
                <a:schemeClr val="dk1"/>
              </a:buClr>
              <a:buSzPts val="1351"/>
              <a:buFont typeface="Arial"/>
              <a:buChar char="•"/>
              <a:defRPr b="0" i="0" sz="1351" u="none" cap="none" strike="noStrike">
                <a:solidFill>
                  <a:schemeClr val="dk1"/>
                </a:solidFill>
                <a:latin typeface="Calibri"/>
                <a:ea typeface="Calibri"/>
                <a:cs typeface="Calibri"/>
                <a:sym typeface="Calibri"/>
              </a:defRPr>
            </a:lvl6pPr>
            <a:lvl7pPr indent="-314388" lvl="6" marL="3200400" marR="0" rtl="0" algn="l">
              <a:lnSpc>
                <a:spcPct val="90000"/>
              </a:lnSpc>
              <a:spcBef>
                <a:spcPts val="376"/>
              </a:spcBef>
              <a:spcAft>
                <a:spcPts val="0"/>
              </a:spcAft>
              <a:buClr>
                <a:schemeClr val="dk1"/>
              </a:buClr>
              <a:buSzPts val="1351"/>
              <a:buFont typeface="Arial"/>
              <a:buChar char="•"/>
              <a:defRPr b="0" i="0" sz="1351" u="none" cap="none" strike="noStrike">
                <a:solidFill>
                  <a:schemeClr val="dk1"/>
                </a:solidFill>
                <a:latin typeface="Calibri"/>
                <a:ea typeface="Calibri"/>
                <a:cs typeface="Calibri"/>
                <a:sym typeface="Calibri"/>
              </a:defRPr>
            </a:lvl7pPr>
            <a:lvl8pPr indent="-314388" lvl="7" marL="3657600" marR="0" rtl="0" algn="l">
              <a:lnSpc>
                <a:spcPct val="90000"/>
              </a:lnSpc>
              <a:spcBef>
                <a:spcPts val="376"/>
              </a:spcBef>
              <a:spcAft>
                <a:spcPts val="0"/>
              </a:spcAft>
              <a:buClr>
                <a:schemeClr val="dk1"/>
              </a:buClr>
              <a:buSzPts val="1351"/>
              <a:buFont typeface="Arial"/>
              <a:buChar char="•"/>
              <a:defRPr b="0" i="0" sz="1351" u="none" cap="none" strike="noStrike">
                <a:solidFill>
                  <a:schemeClr val="dk1"/>
                </a:solidFill>
                <a:latin typeface="Calibri"/>
                <a:ea typeface="Calibri"/>
                <a:cs typeface="Calibri"/>
                <a:sym typeface="Calibri"/>
              </a:defRPr>
            </a:lvl8pPr>
            <a:lvl9pPr indent="-314388" lvl="8" marL="4114800" marR="0" rtl="0" algn="l">
              <a:lnSpc>
                <a:spcPct val="90000"/>
              </a:lnSpc>
              <a:spcBef>
                <a:spcPts val="376"/>
              </a:spcBef>
              <a:spcAft>
                <a:spcPts val="0"/>
              </a:spcAft>
              <a:buClr>
                <a:schemeClr val="dk1"/>
              </a:buClr>
              <a:buSzPts val="1351"/>
              <a:buFont typeface="Arial"/>
              <a:buChar char="•"/>
              <a:defRPr b="0" i="0" sz="1351" u="none" cap="none" strike="noStrike">
                <a:solidFill>
                  <a:schemeClr val="dk1"/>
                </a:solidFill>
                <a:latin typeface="Calibri"/>
                <a:ea typeface="Calibri"/>
                <a:cs typeface="Calibri"/>
                <a:sym typeface="Calibri"/>
              </a:defRPr>
            </a:lvl9pPr>
          </a:lstStyle>
          <a:p/>
        </p:txBody>
      </p:sp>
      <p:sp>
        <p:nvSpPr>
          <p:cNvPr id="8" name="Google Shape;8;p2"/>
          <p:cNvSpPr txBox="1"/>
          <p:nvPr>
            <p:ph idx="10" type="dt"/>
          </p:nvPr>
        </p:nvSpPr>
        <p:spPr>
          <a:xfrm>
            <a:off x="471488" y="9181401"/>
            <a:ext cx="1543050" cy="527403"/>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9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 name="Google Shape;9;p2"/>
          <p:cNvSpPr txBox="1"/>
          <p:nvPr>
            <p:ph idx="11" type="ftr"/>
          </p:nvPr>
        </p:nvSpPr>
        <p:spPr>
          <a:xfrm>
            <a:off x="2271716" y="9181401"/>
            <a:ext cx="2314575" cy="527403"/>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9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 name="Google Shape;10;p2"/>
          <p:cNvSpPr txBox="1"/>
          <p:nvPr>
            <p:ph idx="12" type="sldNum"/>
          </p:nvPr>
        </p:nvSpPr>
        <p:spPr>
          <a:xfrm>
            <a:off x="4843463" y="9181401"/>
            <a:ext cx="1543050" cy="527403"/>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900" u="none" cap="none" strike="noStrike">
                <a:solidFill>
                  <a:srgbClr val="888888"/>
                </a:solidFill>
                <a:latin typeface="Calibri"/>
                <a:ea typeface="Calibri"/>
                <a:cs typeface="Calibri"/>
                <a:sym typeface="Calibri"/>
              </a:defRPr>
            </a:lvl1pPr>
            <a:lvl2pPr indent="0" lvl="1" marL="0" marR="0" rtl="0" algn="r">
              <a:spcBef>
                <a:spcPts val="0"/>
              </a:spcBef>
              <a:buNone/>
              <a:defRPr b="0" i="0" sz="900" u="none" cap="none" strike="noStrike">
                <a:solidFill>
                  <a:srgbClr val="888888"/>
                </a:solidFill>
                <a:latin typeface="Calibri"/>
                <a:ea typeface="Calibri"/>
                <a:cs typeface="Calibri"/>
                <a:sym typeface="Calibri"/>
              </a:defRPr>
            </a:lvl2pPr>
            <a:lvl3pPr indent="0" lvl="2" marL="0" marR="0" rtl="0" algn="r">
              <a:spcBef>
                <a:spcPts val="0"/>
              </a:spcBef>
              <a:buNone/>
              <a:defRPr b="0" i="0" sz="900" u="none" cap="none" strike="noStrike">
                <a:solidFill>
                  <a:srgbClr val="888888"/>
                </a:solidFill>
                <a:latin typeface="Calibri"/>
                <a:ea typeface="Calibri"/>
                <a:cs typeface="Calibri"/>
                <a:sym typeface="Calibri"/>
              </a:defRPr>
            </a:lvl3pPr>
            <a:lvl4pPr indent="0" lvl="3" marL="0" marR="0" rtl="0" algn="r">
              <a:spcBef>
                <a:spcPts val="0"/>
              </a:spcBef>
              <a:buNone/>
              <a:defRPr b="0" i="0" sz="900" u="none" cap="none" strike="noStrike">
                <a:solidFill>
                  <a:srgbClr val="888888"/>
                </a:solidFill>
                <a:latin typeface="Calibri"/>
                <a:ea typeface="Calibri"/>
                <a:cs typeface="Calibri"/>
                <a:sym typeface="Calibri"/>
              </a:defRPr>
            </a:lvl4pPr>
            <a:lvl5pPr indent="0" lvl="4" marL="0" marR="0" rtl="0" algn="r">
              <a:spcBef>
                <a:spcPts val="0"/>
              </a:spcBef>
              <a:buNone/>
              <a:defRPr b="0" i="0" sz="900" u="none" cap="none" strike="noStrike">
                <a:solidFill>
                  <a:srgbClr val="888888"/>
                </a:solidFill>
                <a:latin typeface="Calibri"/>
                <a:ea typeface="Calibri"/>
                <a:cs typeface="Calibri"/>
                <a:sym typeface="Calibri"/>
              </a:defRPr>
            </a:lvl5pPr>
            <a:lvl6pPr indent="0" lvl="5" marL="0" marR="0" rtl="0" algn="r">
              <a:spcBef>
                <a:spcPts val="0"/>
              </a:spcBef>
              <a:buNone/>
              <a:defRPr b="0" i="0" sz="900" u="none" cap="none" strike="noStrike">
                <a:solidFill>
                  <a:srgbClr val="888888"/>
                </a:solidFill>
                <a:latin typeface="Calibri"/>
                <a:ea typeface="Calibri"/>
                <a:cs typeface="Calibri"/>
                <a:sym typeface="Calibri"/>
              </a:defRPr>
            </a:lvl6pPr>
            <a:lvl7pPr indent="0" lvl="6" marL="0" marR="0" rtl="0" algn="r">
              <a:spcBef>
                <a:spcPts val="0"/>
              </a:spcBef>
              <a:buNone/>
              <a:defRPr b="0" i="0" sz="900" u="none" cap="none" strike="noStrike">
                <a:solidFill>
                  <a:srgbClr val="888888"/>
                </a:solidFill>
                <a:latin typeface="Calibri"/>
                <a:ea typeface="Calibri"/>
                <a:cs typeface="Calibri"/>
                <a:sym typeface="Calibri"/>
              </a:defRPr>
            </a:lvl7pPr>
            <a:lvl8pPr indent="0" lvl="7" marL="0" marR="0" rtl="0" algn="r">
              <a:spcBef>
                <a:spcPts val="0"/>
              </a:spcBef>
              <a:buNone/>
              <a:defRPr b="0" i="0" sz="900" u="none" cap="none" strike="noStrike">
                <a:solidFill>
                  <a:srgbClr val="888888"/>
                </a:solidFill>
                <a:latin typeface="Calibri"/>
                <a:ea typeface="Calibri"/>
                <a:cs typeface="Calibri"/>
                <a:sym typeface="Calibri"/>
              </a:defRPr>
            </a:lvl8pPr>
            <a:lvl9pPr indent="0" lvl="8" marL="0" marR="0" rtl="0" algn="r">
              <a:spcBef>
                <a:spcPts val="0"/>
              </a:spcBef>
              <a:buNone/>
              <a:defRPr b="0" i="0" sz="9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da-DK"/>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3" name="Shape 83"/>
        <p:cNvGrpSpPr/>
        <p:nvPr/>
      </p:nvGrpSpPr>
      <p:grpSpPr>
        <a:xfrm>
          <a:off x="0" y="0"/>
          <a:ext cx="0" cy="0"/>
          <a:chOff x="0" y="0"/>
          <a:chExt cx="0" cy="0"/>
        </a:xfrm>
      </p:grpSpPr>
      <p:sp>
        <p:nvSpPr>
          <p:cNvPr id="84" name="Google Shape;84;p1"/>
          <p:cNvSpPr txBox="1"/>
          <p:nvPr>
            <p:ph idx="1" type="body"/>
          </p:nvPr>
        </p:nvSpPr>
        <p:spPr>
          <a:xfrm>
            <a:off x="468683" y="866275"/>
            <a:ext cx="5914800" cy="7875533"/>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1800"/>
              <a:buNone/>
            </a:pPr>
            <a:r>
              <a:t/>
            </a:r>
            <a:endParaRPr b="1" sz="1800">
              <a:latin typeface="Arial"/>
              <a:ea typeface="Arial"/>
              <a:cs typeface="Arial"/>
              <a:sym typeface="Arial"/>
            </a:endParaRPr>
          </a:p>
          <a:p>
            <a:pPr indent="0" lvl="0" marL="0" rtl="0" algn="l">
              <a:lnSpc>
                <a:spcPct val="90000"/>
              </a:lnSpc>
              <a:spcBef>
                <a:spcPts val="750"/>
              </a:spcBef>
              <a:spcAft>
                <a:spcPts val="0"/>
              </a:spcAft>
              <a:buClr>
                <a:schemeClr val="dk1"/>
              </a:buClr>
              <a:buSzPts val="1800"/>
              <a:buNone/>
            </a:pPr>
            <a:r>
              <a:rPr b="1" lang="da-DK" sz="1800">
                <a:latin typeface="Arial"/>
                <a:ea typeface="Arial"/>
                <a:cs typeface="Arial"/>
                <a:sym typeface="Arial"/>
              </a:rPr>
              <a:t>Øvelse  </a:t>
            </a:r>
            <a:endParaRPr/>
          </a:p>
          <a:p>
            <a:pPr indent="0" lvl="0" marL="0" rtl="0" algn="l">
              <a:lnSpc>
                <a:spcPct val="90000"/>
              </a:lnSpc>
              <a:spcBef>
                <a:spcPts val="750"/>
              </a:spcBef>
              <a:spcAft>
                <a:spcPts val="0"/>
              </a:spcAft>
              <a:buClr>
                <a:schemeClr val="dk1"/>
              </a:buClr>
              <a:buSzPts val="1400"/>
              <a:buNone/>
            </a:pPr>
            <a:r>
              <a:t/>
            </a:r>
            <a:endParaRPr sz="1400">
              <a:solidFill>
                <a:srgbClr val="000000"/>
              </a:solidFill>
              <a:latin typeface="Arial"/>
              <a:ea typeface="Arial"/>
              <a:cs typeface="Arial"/>
              <a:sym typeface="Arial"/>
            </a:endParaRPr>
          </a:p>
          <a:p>
            <a:pPr indent="0" lvl="0" marL="0" rtl="0" algn="l">
              <a:lnSpc>
                <a:spcPct val="90000"/>
              </a:lnSpc>
              <a:spcBef>
                <a:spcPts val="750"/>
              </a:spcBef>
              <a:spcAft>
                <a:spcPts val="0"/>
              </a:spcAft>
              <a:buClr>
                <a:schemeClr val="dk1"/>
              </a:buClr>
              <a:buSzPts val="1600"/>
              <a:buNone/>
            </a:pPr>
            <a:r>
              <a:rPr b="1" lang="da-DK" sz="1600"/>
              <a:t>Vurdér kvaliteten af andre målesystemer </a:t>
            </a:r>
            <a:endParaRPr sz="1600"/>
          </a:p>
          <a:p>
            <a:pPr indent="0" lvl="0" marL="0" rtl="0" algn="l">
              <a:lnSpc>
                <a:spcPct val="90000"/>
              </a:lnSpc>
              <a:spcBef>
                <a:spcPts val="750"/>
              </a:spcBef>
              <a:spcAft>
                <a:spcPts val="0"/>
              </a:spcAft>
              <a:buClr>
                <a:schemeClr val="dk1"/>
              </a:buClr>
              <a:buSzPts val="1200"/>
              <a:buNone/>
            </a:pPr>
            <a:r>
              <a:rPr lang="da-DK" sz="1200"/>
              <a:t>Mange kommuner og skoler vælger at supplere de lovpligtige trivselsmålinger med andre former for trivselsmålinger og undersøgelser. Nogle udvikler og tilpasser deres eget koncept - andre bruger nogle af de etablerede målesystemer, som er på markedet i forvejen.</a:t>
            </a:r>
            <a:endParaRPr/>
          </a:p>
          <a:p>
            <a:pPr indent="0" lvl="0" marL="0" rtl="0" algn="l">
              <a:lnSpc>
                <a:spcPct val="90000"/>
              </a:lnSpc>
              <a:spcBef>
                <a:spcPts val="750"/>
              </a:spcBef>
              <a:spcAft>
                <a:spcPts val="0"/>
              </a:spcAft>
              <a:buClr>
                <a:schemeClr val="dk1"/>
              </a:buClr>
              <a:buSzPts val="1200"/>
              <a:buNone/>
            </a:pPr>
            <a:r>
              <a:rPr lang="da-DK" sz="1200"/>
              <a:t>For at vurdere kvaliteten i målesystemet kan følgende spørgsmål overvejes:</a:t>
            </a:r>
            <a:br>
              <a:rPr lang="da-DK" sz="1200"/>
            </a:br>
            <a:endParaRPr sz="1200"/>
          </a:p>
          <a:p>
            <a:pPr indent="-171429" lvl="0" marL="171429" rtl="0" algn="l">
              <a:lnSpc>
                <a:spcPct val="90000"/>
              </a:lnSpc>
              <a:spcBef>
                <a:spcPts val="750"/>
              </a:spcBef>
              <a:spcAft>
                <a:spcPts val="0"/>
              </a:spcAft>
              <a:buClr>
                <a:schemeClr val="dk1"/>
              </a:buClr>
              <a:buSzPts val="1200"/>
              <a:buChar char="•"/>
            </a:pPr>
            <a:r>
              <a:rPr lang="da-DK" sz="1200"/>
              <a:t>Anvendes der positivt formulerede spørgsmål?</a:t>
            </a:r>
            <a:endParaRPr/>
          </a:p>
          <a:p>
            <a:pPr indent="-171429" lvl="0" marL="171429" rtl="0" algn="l">
              <a:lnSpc>
                <a:spcPct val="90000"/>
              </a:lnSpc>
              <a:spcBef>
                <a:spcPts val="750"/>
              </a:spcBef>
              <a:spcAft>
                <a:spcPts val="0"/>
              </a:spcAft>
              <a:buClr>
                <a:schemeClr val="dk1"/>
              </a:buClr>
              <a:buSzPts val="1200"/>
              <a:buChar char="•"/>
            </a:pPr>
            <a:r>
              <a:rPr lang="da-DK" sz="1200"/>
              <a:t>Er spørgsmålsformuleringerne nærværende og relevante for jer?</a:t>
            </a:r>
            <a:endParaRPr/>
          </a:p>
          <a:p>
            <a:pPr indent="-171429" lvl="0" marL="171429" rtl="0" algn="l">
              <a:lnSpc>
                <a:spcPct val="90000"/>
              </a:lnSpc>
              <a:spcBef>
                <a:spcPts val="750"/>
              </a:spcBef>
              <a:spcAft>
                <a:spcPts val="0"/>
              </a:spcAft>
              <a:buClr>
                <a:schemeClr val="dk1"/>
              </a:buClr>
              <a:buSzPts val="1200"/>
              <a:buChar char="•"/>
            </a:pPr>
            <a:r>
              <a:rPr lang="da-DK" sz="1200"/>
              <a:t>Er det klart og tydeligt, hvad der spørges om og svares på?</a:t>
            </a:r>
            <a:endParaRPr/>
          </a:p>
          <a:p>
            <a:pPr indent="-171429" lvl="0" marL="171429" rtl="0" algn="l">
              <a:lnSpc>
                <a:spcPct val="90000"/>
              </a:lnSpc>
              <a:spcBef>
                <a:spcPts val="750"/>
              </a:spcBef>
              <a:spcAft>
                <a:spcPts val="0"/>
              </a:spcAft>
              <a:buClr>
                <a:schemeClr val="dk1"/>
              </a:buClr>
              <a:buSzPts val="1200"/>
              <a:buChar char="•"/>
            </a:pPr>
            <a:r>
              <a:rPr lang="da-DK" sz="1200"/>
              <a:t>Er målingen koordineret med, eller understøtter, andre aktiviteter?</a:t>
            </a:r>
            <a:endParaRPr/>
          </a:p>
          <a:p>
            <a:pPr indent="-171429" lvl="1" marL="514286" rtl="0" algn="l">
              <a:lnSpc>
                <a:spcPct val="90000"/>
              </a:lnSpc>
              <a:spcBef>
                <a:spcPts val="376"/>
              </a:spcBef>
              <a:spcAft>
                <a:spcPts val="0"/>
              </a:spcAft>
              <a:buClr>
                <a:schemeClr val="dk1"/>
              </a:buClr>
              <a:buSzPts val="1200"/>
              <a:buFont typeface="Courier New"/>
              <a:buChar char="o"/>
            </a:pPr>
            <a:r>
              <a:rPr lang="da-DK" sz="1200"/>
              <a:t>Kan ressourceforbruget til den praktiske gennemførelse af undersøgelsen mindskes?</a:t>
            </a:r>
            <a:endParaRPr/>
          </a:p>
          <a:p>
            <a:pPr indent="-171429" lvl="1" marL="514286" rtl="0" algn="l">
              <a:lnSpc>
                <a:spcPct val="90000"/>
              </a:lnSpc>
              <a:spcBef>
                <a:spcPts val="376"/>
              </a:spcBef>
              <a:spcAft>
                <a:spcPts val="0"/>
              </a:spcAft>
              <a:buClr>
                <a:schemeClr val="dk1"/>
              </a:buClr>
              <a:buSzPts val="1200"/>
              <a:buFont typeface="Courier New"/>
              <a:buChar char="o"/>
            </a:pPr>
            <a:r>
              <a:rPr lang="da-DK" sz="1200"/>
              <a:t>Kan I nøjes med at “forstyrre” det pædagogiske personale én gang frem for tre?</a:t>
            </a:r>
            <a:br>
              <a:rPr lang="da-DK" sz="1200"/>
            </a:br>
            <a:endParaRPr sz="1200"/>
          </a:p>
          <a:p>
            <a:pPr indent="0" lvl="0" marL="0" rtl="0" algn="l">
              <a:lnSpc>
                <a:spcPct val="90000"/>
              </a:lnSpc>
              <a:spcBef>
                <a:spcPts val="750"/>
              </a:spcBef>
              <a:spcAft>
                <a:spcPts val="0"/>
              </a:spcAft>
              <a:buClr>
                <a:schemeClr val="dk1"/>
              </a:buClr>
              <a:buSzPts val="1200"/>
              <a:buNone/>
            </a:pPr>
            <a:r>
              <a:rPr lang="da-DK" sz="1200"/>
              <a:t>Det er vigtigt, at der følges op på resultaterne af målingerne. Hvis det ikke sker, bliver de meningsløse og målingerne opleves som irrelevante. Der er ikke noget så frustrerende som flere på hinanden følgende målinger og undersøgelser, der peger på de samme uløste problemer.</a:t>
            </a:r>
            <a:endParaRPr/>
          </a:p>
          <a:p>
            <a:pPr indent="0" lvl="0" marL="0" rtl="0" algn="l">
              <a:lnSpc>
                <a:spcPct val="90000"/>
              </a:lnSpc>
              <a:spcBef>
                <a:spcPts val="750"/>
              </a:spcBef>
              <a:spcAft>
                <a:spcPts val="0"/>
              </a:spcAft>
              <a:buClr>
                <a:schemeClr val="dk1"/>
              </a:buClr>
              <a:buSzPts val="1400"/>
              <a:buNone/>
            </a:pPr>
            <a:r>
              <a:t/>
            </a:r>
            <a:endParaRPr sz="1400">
              <a:solidFill>
                <a:srgbClr val="000000"/>
              </a:solidFill>
              <a:latin typeface="Arial"/>
              <a:ea typeface="Arial"/>
              <a:cs typeface="Arial"/>
              <a:sym typeface="Arial"/>
            </a:endParaRPr>
          </a:p>
          <a:p>
            <a:pPr indent="0" lvl="0" marL="0" rtl="0" algn="l">
              <a:lnSpc>
                <a:spcPct val="90000"/>
              </a:lnSpc>
              <a:spcBef>
                <a:spcPts val="750"/>
              </a:spcBef>
              <a:spcAft>
                <a:spcPts val="0"/>
              </a:spcAft>
              <a:buClr>
                <a:schemeClr val="dk1"/>
              </a:buClr>
              <a:buSzPts val="1800"/>
              <a:buNone/>
            </a:pPr>
            <a:r>
              <a:t/>
            </a:r>
            <a:endParaRPr b="1" sz="1800">
              <a:solidFill>
                <a:srgbClr val="000000"/>
              </a:solidFill>
              <a:latin typeface="Arial"/>
              <a:ea typeface="Arial"/>
              <a:cs typeface="Arial"/>
              <a:sym typeface="Arial"/>
            </a:endParaRPr>
          </a:p>
          <a:p>
            <a:pPr indent="0" lvl="0" marL="0" rtl="0" algn="l">
              <a:lnSpc>
                <a:spcPct val="90000"/>
              </a:lnSpc>
              <a:spcBef>
                <a:spcPts val="750"/>
              </a:spcBef>
              <a:spcAft>
                <a:spcPts val="0"/>
              </a:spcAft>
              <a:buClr>
                <a:schemeClr val="dk1"/>
              </a:buClr>
              <a:buSzPts val="1400"/>
              <a:buNone/>
            </a:pPr>
            <a:r>
              <a:t/>
            </a:r>
            <a:endParaRPr sz="1400"/>
          </a:p>
        </p:txBody>
      </p:sp>
      <p:sp>
        <p:nvSpPr>
          <p:cNvPr id="85" name="Google Shape;85;p1"/>
          <p:cNvSpPr/>
          <p:nvPr/>
        </p:nvSpPr>
        <p:spPr>
          <a:xfrm>
            <a:off x="-5834" y="2"/>
            <a:ext cx="6863835" cy="866272"/>
          </a:xfrm>
          <a:prstGeom prst="rect">
            <a:avLst/>
          </a:prstGeom>
          <a:solidFill>
            <a:srgbClr val="CC542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6" name="Google Shape;86;p1"/>
          <p:cNvSpPr txBox="1"/>
          <p:nvPr/>
        </p:nvSpPr>
        <p:spPr>
          <a:xfrm>
            <a:off x="1041817" y="49363"/>
            <a:ext cx="8116473" cy="866272"/>
          </a:xfrm>
          <a:prstGeom prst="rect">
            <a:avLst/>
          </a:prstGeom>
          <a:noFill/>
          <a:ln>
            <a:noFill/>
          </a:ln>
        </p:spPr>
        <p:txBody>
          <a:bodyPr anchorCtr="0" anchor="ctr" bIns="45700" lIns="91425" spcFirstLastPara="1" rIns="91425" wrap="square" tIns="45700">
            <a:normAutofit/>
          </a:bodyPr>
          <a:lstStyle/>
          <a:p>
            <a:pPr indent="0" lvl="0" marL="0" marR="0" rtl="0" algn="l">
              <a:lnSpc>
                <a:spcPct val="90000"/>
              </a:lnSpc>
              <a:spcBef>
                <a:spcPts val="0"/>
              </a:spcBef>
              <a:spcAft>
                <a:spcPts val="0"/>
              </a:spcAft>
              <a:buClr>
                <a:schemeClr val="lt1"/>
              </a:buClr>
              <a:buSzPts val="2400"/>
              <a:buFont typeface="Arial"/>
              <a:buNone/>
            </a:pPr>
            <a:r>
              <a:rPr b="0" i="0" lang="da-DK" sz="2400" u="none" cap="none" strike="noStrike">
                <a:solidFill>
                  <a:schemeClr val="lt1"/>
                </a:solidFill>
                <a:latin typeface="Arial"/>
                <a:ea typeface="Arial"/>
                <a:cs typeface="Arial"/>
                <a:sym typeface="Arial"/>
              </a:rPr>
              <a:t>Meningsfulde målinger  </a:t>
            </a:r>
            <a:endParaRPr/>
          </a:p>
          <a:p>
            <a:pPr indent="0" lvl="0" marL="0" marR="0" rtl="0" algn="l">
              <a:lnSpc>
                <a:spcPct val="90000"/>
              </a:lnSpc>
              <a:spcBef>
                <a:spcPts val="0"/>
              </a:spcBef>
              <a:spcAft>
                <a:spcPts val="0"/>
              </a:spcAft>
              <a:buClr>
                <a:schemeClr val="lt1"/>
              </a:buClr>
              <a:buSzPts val="1900"/>
              <a:buFont typeface="Calibri"/>
              <a:buNone/>
            </a:pPr>
            <a:r>
              <a:rPr b="1" i="0" lang="da-DK" sz="1900" u="none" cap="none" strike="noStrike">
                <a:solidFill>
                  <a:schemeClr val="lt1"/>
                </a:solidFill>
                <a:latin typeface="Calibri"/>
                <a:ea typeface="Calibri"/>
                <a:cs typeface="Calibri"/>
                <a:sym typeface="Calibri"/>
              </a:rPr>
              <a:t>Vurdér kvaliteten af andre målesystemer</a:t>
            </a:r>
            <a:endParaRPr b="0" i="0" sz="1900" u="none" cap="none" strike="noStrike">
              <a:solidFill>
                <a:schemeClr val="lt1"/>
              </a:solidFill>
              <a:latin typeface="Calibri"/>
              <a:ea typeface="Calibri"/>
              <a:cs typeface="Calibri"/>
              <a:sym typeface="Calibri"/>
            </a:endParaRPr>
          </a:p>
        </p:txBody>
      </p:sp>
      <p:sp>
        <p:nvSpPr>
          <p:cNvPr id="87" name="Google Shape;87;p1"/>
          <p:cNvSpPr txBox="1"/>
          <p:nvPr/>
        </p:nvSpPr>
        <p:spPr>
          <a:xfrm>
            <a:off x="6458707" y="9501971"/>
            <a:ext cx="412842" cy="307777"/>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da-DK" sz="1400" u="none" cap="none" strike="noStrike">
                <a:solidFill>
                  <a:schemeClr val="dk1"/>
                </a:solidFill>
                <a:latin typeface="Arial"/>
                <a:ea typeface="Arial"/>
                <a:cs typeface="Arial"/>
                <a:sym typeface="Arial"/>
              </a:rPr>
              <a:t>1</a:t>
            </a:r>
            <a:endParaRPr/>
          </a:p>
        </p:txBody>
      </p:sp>
      <p:grpSp>
        <p:nvGrpSpPr>
          <p:cNvPr id="88" name="Google Shape;88;p1"/>
          <p:cNvGrpSpPr/>
          <p:nvPr/>
        </p:nvGrpSpPr>
        <p:grpSpPr>
          <a:xfrm>
            <a:off x="336640" y="133649"/>
            <a:ext cx="703729" cy="597735"/>
            <a:chOff x="336640" y="133649"/>
            <a:chExt cx="703729" cy="597735"/>
          </a:xfrm>
        </p:grpSpPr>
        <p:sp>
          <p:nvSpPr>
            <p:cNvPr id="89" name="Google Shape;89;p1"/>
            <p:cNvSpPr/>
            <p:nvPr/>
          </p:nvSpPr>
          <p:spPr>
            <a:xfrm>
              <a:off x="384424" y="518528"/>
              <a:ext cx="112944" cy="212856"/>
            </a:xfrm>
            <a:custGeom>
              <a:rect b="b" l="l" r="r" t="t"/>
              <a:pathLst>
                <a:path extrusionOk="0" h="212856" w="112944">
                  <a:moveTo>
                    <a:pt x="0" y="86735"/>
                  </a:moveTo>
                  <a:lnTo>
                    <a:pt x="0" y="200983"/>
                  </a:lnTo>
                  <a:cubicBezTo>
                    <a:pt x="0" y="207933"/>
                    <a:pt x="5647" y="213725"/>
                    <a:pt x="12742" y="213725"/>
                  </a:cubicBezTo>
                  <a:lnTo>
                    <a:pt x="101071" y="213725"/>
                  </a:lnTo>
                  <a:cubicBezTo>
                    <a:pt x="108021" y="213725"/>
                    <a:pt x="113813" y="208078"/>
                    <a:pt x="113813" y="200983"/>
                  </a:cubicBezTo>
                  <a:lnTo>
                    <a:pt x="113813" y="0"/>
                  </a:lnTo>
                  <a:lnTo>
                    <a:pt x="49666" y="64146"/>
                  </a:lnTo>
                  <a:cubicBezTo>
                    <a:pt x="36055" y="77613"/>
                    <a:pt x="18679" y="85432"/>
                    <a:pt x="0" y="86735"/>
                  </a:cubicBezTo>
                  <a:close/>
                </a:path>
              </a:pathLst>
            </a:custGeom>
            <a:solidFill>
              <a:schemeClr val="lt1"/>
            </a:solidFill>
            <a:ln cap="flat" cmpd="sng" w="9525">
              <a:solidFill>
                <a:schemeClr val="lt1"/>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0" name="Google Shape;90;p1"/>
            <p:cNvSpPr/>
            <p:nvPr/>
          </p:nvSpPr>
          <p:spPr>
            <a:xfrm>
              <a:off x="542256" y="517080"/>
              <a:ext cx="112944" cy="214304"/>
            </a:xfrm>
            <a:custGeom>
              <a:rect b="b" l="l" r="r" t="t"/>
              <a:pathLst>
                <a:path extrusionOk="0" h="214304" w="112944">
                  <a:moveTo>
                    <a:pt x="0" y="0"/>
                  </a:moveTo>
                  <a:lnTo>
                    <a:pt x="0" y="202431"/>
                  </a:lnTo>
                  <a:cubicBezTo>
                    <a:pt x="0" y="209381"/>
                    <a:pt x="5647" y="215173"/>
                    <a:pt x="12742" y="215173"/>
                  </a:cubicBezTo>
                  <a:lnTo>
                    <a:pt x="101071" y="215173"/>
                  </a:lnTo>
                  <a:cubicBezTo>
                    <a:pt x="108021" y="215173"/>
                    <a:pt x="113813" y="209526"/>
                    <a:pt x="113813" y="202431"/>
                  </a:cubicBezTo>
                  <a:lnTo>
                    <a:pt x="113813" y="83260"/>
                  </a:lnTo>
                  <a:cubicBezTo>
                    <a:pt x="93686" y="82826"/>
                    <a:pt x="74862" y="74862"/>
                    <a:pt x="60671" y="60671"/>
                  </a:cubicBezTo>
                  <a:lnTo>
                    <a:pt x="0" y="0"/>
                  </a:lnTo>
                  <a:close/>
                </a:path>
              </a:pathLst>
            </a:custGeom>
            <a:solidFill>
              <a:schemeClr val="lt1"/>
            </a:solidFill>
            <a:ln cap="flat" cmpd="sng" w="9525">
              <a:solidFill>
                <a:schemeClr val="lt1"/>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1" name="Google Shape;91;p1"/>
            <p:cNvSpPr/>
            <p:nvPr/>
          </p:nvSpPr>
          <p:spPr>
            <a:xfrm>
              <a:off x="700089" y="476391"/>
              <a:ext cx="112944" cy="254848"/>
            </a:xfrm>
            <a:custGeom>
              <a:rect b="b" l="l" r="r" t="t"/>
              <a:pathLst>
                <a:path extrusionOk="0" h="254848" w="112944">
                  <a:moveTo>
                    <a:pt x="0" y="111351"/>
                  </a:moveTo>
                  <a:lnTo>
                    <a:pt x="0" y="243120"/>
                  </a:lnTo>
                  <a:cubicBezTo>
                    <a:pt x="0" y="250070"/>
                    <a:pt x="5647" y="255862"/>
                    <a:pt x="12742" y="255862"/>
                  </a:cubicBezTo>
                  <a:lnTo>
                    <a:pt x="101071" y="255862"/>
                  </a:lnTo>
                  <a:cubicBezTo>
                    <a:pt x="108021" y="255862"/>
                    <a:pt x="113813" y="250215"/>
                    <a:pt x="113813" y="243120"/>
                  </a:cubicBezTo>
                  <a:lnTo>
                    <a:pt x="113813" y="0"/>
                  </a:lnTo>
                  <a:lnTo>
                    <a:pt x="12598" y="101215"/>
                  </a:lnTo>
                  <a:cubicBezTo>
                    <a:pt x="8688" y="105125"/>
                    <a:pt x="4489" y="108455"/>
                    <a:pt x="0" y="111351"/>
                  </a:cubicBezTo>
                  <a:close/>
                </a:path>
              </a:pathLst>
            </a:custGeom>
            <a:solidFill>
              <a:schemeClr val="lt1"/>
            </a:solidFill>
            <a:ln cap="flat" cmpd="sng" w="9525">
              <a:solidFill>
                <a:schemeClr val="lt1"/>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2" name="Google Shape;92;p1"/>
            <p:cNvSpPr/>
            <p:nvPr/>
          </p:nvSpPr>
          <p:spPr>
            <a:xfrm>
              <a:off x="857921" y="326957"/>
              <a:ext cx="112944" cy="403993"/>
            </a:xfrm>
            <a:custGeom>
              <a:rect b="b" l="l" r="r" t="t"/>
              <a:pathLst>
                <a:path extrusionOk="0" h="403992" w="112944">
                  <a:moveTo>
                    <a:pt x="105270" y="0"/>
                  </a:moveTo>
                  <a:lnTo>
                    <a:pt x="0" y="105270"/>
                  </a:lnTo>
                  <a:lnTo>
                    <a:pt x="0" y="392553"/>
                  </a:lnTo>
                  <a:cubicBezTo>
                    <a:pt x="0" y="399504"/>
                    <a:pt x="5647" y="405296"/>
                    <a:pt x="12742" y="405296"/>
                  </a:cubicBezTo>
                  <a:lnTo>
                    <a:pt x="101071" y="405296"/>
                  </a:lnTo>
                  <a:cubicBezTo>
                    <a:pt x="108021" y="405296"/>
                    <a:pt x="113813" y="399649"/>
                    <a:pt x="113813" y="392553"/>
                  </a:cubicBezTo>
                  <a:lnTo>
                    <a:pt x="113813" y="7964"/>
                  </a:lnTo>
                  <a:cubicBezTo>
                    <a:pt x="110917" y="5502"/>
                    <a:pt x="108745" y="3330"/>
                    <a:pt x="107152" y="1882"/>
                  </a:cubicBezTo>
                  <a:lnTo>
                    <a:pt x="105270" y="0"/>
                  </a:lnTo>
                  <a:close/>
                </a:path>
              </a:pathLst>
            </a:custGeom>
            <a:solidFill>
              <a:schemeClr val="lt1"/>
            </a:solidFill>
            <a:ln cap="flat" cmpd="sng" w="9525">
              <a:solidFill>
                <a:schemeClr val="lt1"/>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3" name="Google Shape;93;p1"/>
            <p:cNvSpPr/>
            <p:nvPr/>
          </p:nvSpPr>
          <p:spPr>
            <a:xfrm>
              <a:off x="336640" y="133649"/>
              <a:ext cx="703729" cy="428609"/>
            </a:xfrm>
            <a:custGeom>
              <a:rect b="b" l="l" r="r" t="t"/>
              <a:pathLst>
                <a:path extrusionOk="0" h="428608" w="703728">
                  <a:moveTo>
                    <a:pt x="698806" y="6806"/>
                  </a:moveTo>
                  <a:cubicBezTo>
                    <a:pt x="694607" y="2317"/>
                    <a:pt x="688235" y="0"/>
                    <a:pt x="680127" y="0"/>
                  </a:cubicBezTo>
                  <a:lnTo>
                    <a:pt x="677810" y="0"/>
                  </a:lnTo>
                  <a:cubicBezTo>
                    <a:pt x="636687" y="1882"/>
                    <a:pt x="595708" y="3910"/>
                    <a:pt x="554585" y="5792"/>
                  </a:cubicBezTo>
                  <a:cubicBezTo>
                    <a:pt x="549082" y="6082"/>
                    <a:pt x="541553" y="6371"/>
                    <a:pt x="535616" y="12308"/>
                  </a:cubicBezTo>
                  <a:cubicBezTo>
                    <a:pt x="533734" y="14190"/>
                    <a:pt x="532286" y="16362"/>
                    <a:pt x="531127" y="18969"/>
                  </a:cubicBezTo>
                  <a:cubicBezTo>
                    <a:pt x="525046" y="32146"/>
                    <a:pt x="533589" y="40689"/>
                    <a:pt x="537643" y="44743"/>
                  </a:cubicBezTo>
                  <a:lnTo>
                    <a:pt x="547924" y="55169"/>
                  </a:lnTo>
                  <a:cubicBezTo>
                    <a:pt x="555019" y="62409"/>
                    <a:pt x="562259" y="69649"/>
                    <a:pt x="569499" y="76744"/>
                  </a:cubicBezTo>
                  <a:lnTo>
                    <a:pt x="321022" y="325366"/>
                  </a:lnTo>
                  <a:lnTo>
                    <a:pt x="209381" y="213725"/>
                  </a:lnTo>
                  <a:cubicBezTo>
                    <a:pt x="202720" y="207064"/>
                    <a:pt x="193743" y="203299"/>
                    <a:pt x="184186" y="203299"/>
                  </a:cubicBezTo>
                  <a:cubicBezTo>
                    <a:pt x="174629" y="203299"/>
                    <a:pt x="165796" y="207064"/>
                    <a:pt x="159135" y="213725"/>
                  </a:cubicBezTo>
                  <a:lnTo>
                    <a:pt x="10426" y="362290"/>
                  </a:lnTo>
                  <a:cubicBezTo>
                    <a:pt x="-3475" y="376191"/>
                    <a:pt x="-3475" y="398635"/>
                    <a:pt x="10426" y="412536"/>
                  </a:cubicBezTo>
                  <a:lnTo>
                    <a:pt x="17086" y="419197"/>
                  </a:lnTo>
                  <a:cubicBezTo>
                    <a:pt x="23747" y="425857"/>
                    <a:pt x="32725" y="429622"/>
                    <a:pt x="42282" y="429622"/>
                  </a:cubicBezTo>
                  <a:cubicBezTo>
                    <a:pt x="51838" y="429622"/>
                    <a:pt x="60671" y="425857"/>
                    <a:pt x="67332" y="419197"/>
                  </a:cubicBezTo>
                  <a:lnTo>
                    <a:pt x="184186" y="302343"/>
                  </a:lnTo>
                  <a:lnTo>
                    <a:pt x="295827" y="413984"/>
                  </a:lnTo>
                  <a:cubicBezTo>
                    <a:pt x="302488" y="420645"/>
                    <a:pt x="311465" y="424409"/>
                    <a:pt x="321022" y="424409"/>
                  </a:cubicBezTo>
                  <a:cubicBezTo>
                    <a:pt x="330579" y="424409"/>
                    <a:pt x="339412" y="420645"/>
                    <a:pt x="346217" y="413984"/>
                  </a:cubicBezTo>
                  <a:lnTo>
                    <a:pt x="626551" y="133651"/>
                  </a:lnTo>
                  <a:lnTo>
                    <a:pt x="658262" y="165217"/>
                  </a:lnTo>
                  <a:cubicBezTo>
                    <a:pt x="662027" y="168982"/>
                    <a:pt x="667239" y="174195"/>
                    <a:pt x="675203" y="174195"/>
                  </a:cubicBezTo>
                  <a:cubicBezTo>
                    <a:pt x="678534" y="174195"/>
                    <a:pt x="681864" y="173326"/>
                    <a:pt x="685339" y="171443"/>
                  </a:cubicBezTo>
                  <a:cubicBezTo>
                    <a:pt x="687656" y="170140"/>
                    <a:pt x="689683" y="168692"/>
                    <a:pt x="691421" y="166955"/>
                  </a:cubicBezTo>
                  <a:cubicBezTo>
                    <a:pt x="697647" y="160728"/>
                    <a:pt x="698806" y="152764"/>
                    <a:pt x="699095" y="146538"/>
                  </a:cubicBezTo>
                  <a:cubicBezTo>
                    <a:pt x="700254" y="119895"/>
                    <a:pt x="701557" y="93251"/>
                    <a:pt x="702860" y="66463"/>
                  </a:cubicBezTo>
                  <a:lnTo>
                    <a:pt x="704743" y="26354"/>
                  </a:lnTo>
                  <a:cubicBezTo>
                    <a:pt x="705177" y="17955"/>
                    <a:pt x="703295" y="11439"/>
                    <a:pt x="698806" y="6806"/>
                  </a:cubicBezTo>
                  <a:close/>
                </a:path>
              </a:pathLst>
            </a:custGeom>
            <a:solidFill>
              <a:schemeClr val="lt1"/>
            </a:solidFill>
            <a:ln cap="flat" cmpd="sng" w="9525">
              <a:solidFill>
                <a:schemeClr val="lt1"/>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gr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tema">
  <a:themeElements>
    <a:clrScheme name="Office-tema">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2019-03-14T08:31:50Z</dcterms:created>
  <dc:creator>Microsoft Office-bruger</dc:creato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0x010100CAC6B8CC88B54E4381EA74BF6C3B0FFF</vt:lpwstr>
  </property>
</Properties>
</file>