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48" r:id="rId4"/>
  </p:sldMasterIdLst>
  <p:notesMasterIdLst>
    <p:notesMasterId r:id="rId5"/>
  </p:notesMasterIdLst>
  <p:sldIdLst>
    <p:sldId id="256" r:id="rId6"/>
    <p:sldId id="257" r:id="rId7"/>
    <p:sldId id="258" r:id="rId8"/>
  </p:sldIdLst>
  <p:sldSz cy="9906000" cx="6858000"/>
  <p:notesSz cx="7010400" cy="92964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20">
          <p15:clr>
            <a:srgbClr val="A4A3A4"/>
          </p15:clr>
        </p15:guide>
        <p15:guide id="2" pos="2160">
          <p15:clr>
            <a:srgbClr val="A4A3A4"/>
          </p15:clr>
        </p15:guide>
      </p15:sldGuideLst>
    </p:ext>
    <p:ext uri="http://customooxmlschemas.google.com/">
      <go:slidesCustomData xmlns:go="http://customooxmlschemas.google.com/" r:id="rId9" roundtripDataSignature="AMtx7mi6iaSIHqXKMKKMFKw2u/ZQJIF+u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3120" orient="horz"/>
        <p:guide pos="216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customschemas.google.com/relationships/presentationmetadata" Target="meta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1168625" y="697225"/>
            <a:ext cx="4673825" cy="34861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701025" y="4415775"/>
            <a:ext cx="5608300" cy="4183375"/>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701025" y="4415775"/>
            <a:ext cx="5608300" cy="41833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68625" y="697225"/>
            <a:ext cx="4673825"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9" name="Shape 89"/>
        <p:cNvGrpSpPr/>
        <p:nvPr/>
      </p:nvGrpSpPr>
      <p:grpSpPr>
        <a:xfrm>
          <a:off x="0" y="0"/>
          <a:ext cx="0" cy="0"/>
          <a:chOff x="0" y="0"/>
          <a:chExt cx="0" cy="0"/>
        </a:xfrm>
      </p:grpSpPr>
      <p:sp>
        <p:nvSpPr>
          <p:cNvPr id="90" name="Google Shape;90;p2:notes"/>
          <p:cNvSpPr txBox="1"/>
          <p:nvPr>
            <p:ph idx="1" type="body"/>
          </p:nvPr>
        </p:nvSpPr>
        <p:spPr>
          <a:xfrm>
            <a:off x="701025" y="4415775"/>
            <a:ext cx="5608300" cy="41833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2:notes"/>
          <p:cNvSpPr/>
          <p:nvPr>
            <p:ph idx="2" type="sldImg"/>
          </p:nvPr>
        </p:nvSpPr>
        <p:spPr>
          <a:xfrm>
            <a:off x="1168625" y="697225"/>
            <a:ext cx="4673825"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8" name="Shape 98"/>
        <p:cNvGrpSpPr/>
        <p:nvPr/>
      </p:nvGrpSpPr>
      <p:grpSpPr>
        <a:xfrm>
          <a:off x="0" y="0"/>
          <a:ext cx="0" cy="0"/>
          <a:chOff x="0" y="0"/>
          <a:chExt cx="0" cy="0"/>
        </a:xfrm>
      </p:grpSpPr>
      <p:sp>
        <p:nvSpPr>
          <p:cNvPr id="99" name="Google Shape;99;p3:notes"/>
          <p:cNvSpPr txBox="1"/>
          <p:nvPr>
            <p:ph idx="1" type="body"/>
          </p:nvPr>
        </p:nvSpPr>
        <p:spPr>
          <a:xfrm>
            <a:off x="701025" y="4415775"/>
            <a:ext cx="5608300" cy="41833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0" name="Google Shape;100;p3:notes"/>
          <p:cNvSpPr/>
          <p:nvPr>
            <p:ph idx="2" type="sldImg"/>
          </p:nvPr>
        </p:nvSpPr>
        <p:spPr>
          <a:xfrm>
            <a:off x="1168625" y="697225"/>
            <a:ext cx="4673825"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el og indholdsobjekt" type="obj">
  <p:cSld name="OBJECT">
    <p:spTree>
      <p:nvGrpSpPr>
        <p:cNvPr id="11" name="Shape 11"/>
        <p:cNvGrpSpPr/>
        <p:nvPr/>
      </p:nvGrpSpPr>
      <p:grpSpPr>
        <a:xfrm>
          <a:off x="0" y="0"/>
          <a:ext cx="0" cy="0"/>
          <a:chOff x="0" y="0"/>
          <a:chExt cx="0" cy="0"/>
        </a:xfrm>
      </p:grpSpPr>
      <p:sp>
        <p:nvSpPr>
          <p:cNvPr id="12" name="Google Shape;12;p5"/>
          <p:cNvSpPr txBox="1"/>
          <p:nvPr>
            <p:ph type="title"/>
          </p:nvPr>
        </p:nvSpPr>
        <p:spPr>
          <a:xfrm>
            <a:off x="471491" y="527406"/>
            <a:ext cx="5915025" cy="191470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5"/>
          <p:cNvSpPr txBox="1"/>
          <p:nvPr>
            <p:ph idx="1" type="body"/>
          </p:nvPr>
        </p:nvSpPr>
        <p:spPr>
          <a:xfrm>
            <a:off x="471491" y="2637014"/>
            <a:ext cx="5915025" cy="628526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6"/>
              </a:spcBef>
              <a:spcAft>
                <a:spcPts val="0"/>
              </a:spcAft>
              <a:buClr>
                <a:schemeClr val="dk1"/>
              </a:buClr>
              <a:buSzPts val="1800"/>
              <a:buChar char="•"/>
              <a:defRPr/>
            </a:lvl2pPr>
            <a:lvl3pPr indent="-342900" lvl="2" marL="1371600" algn="l">
              <a:lnSpc>
                <a:spcPct val="90000"/>
              </a:lnSpc>
              <a:spcBef>
                <a:spcPts val="376"/>
              </a:spcBef>
              <a:spcAft>
                <a:spcPts val="0"/>
              </a:spcAft>
              <a:buClr>
                <a:schemeClr val="dk1"/>
              </a:buClr>
              <a:buSzPts val="1800"/>
              <a:buChar char="•"/>
              <a:defRPr/>
            </a:lvl3pPr>
            <a:lvl4pPr indent="-342900" lvl="3" marL="1828800" algn="l">
              <a:lnSpc>
                <a:spcPct val="90000"/>
              </a:lnSpc>
              <a:spcBef>
                <a:spcPts val="376"/>
              </a:spcBef>
              <a:spcAft>
                <a:spcPts val="0"/>
              </a:spcAft>
              <a:buClr>
                <a:schemeClr val="dk1"/>
              </a:buClr>
              <a:buSzPts val="1800"/>
              <a:buChar char="•"/>
              <a:defRPr/>
            </a:lvl4pPr>
            <a:lvl5pPr indent="-342900" lvl="4" marL="2286000" algn="l">
              <a:lnSpc>
                <a:spcPct val="90000"/>
              </a:lnSpc>
              <a:spcBef>
                <a:spcPts val="376"/>
              </a:spcBef>
              <a:spcAft>
                <a:spcPts val="0"/>
              </a:spcAft>
              <a:buClr>
                <a:schemeClr val="dk1"/>
              </a:buClr>
              <a:buSzPts val="1800"/>
              <a:buChar char="•"/>
              <a:defRPr/>
            </a:lvl5pPr>
            <a:lvl6pPr indent="-342900" lvl="5" marL="2743200" algn="l">
              <a:lnSpc>
                <a:spcPct val="90000"/>
              </a:lnSpc>
              <a:spcBef>
                <a:spcPts val="376"/>
              </a:spcBef>
              <a:spcAft>
                <a:spcPts val="0"/>
              </a:spcAft>
              <a:buClr>
                <a:schemeClr val="dk1"/>
              </a:buClr>
              <a:buSzPts val="1800"/>
              <a:buChar char="•"/>
              <a:defRPr/>
            </a:lvl6pPr>
            <a:lvl7pPr indent="-342900" lvl="6" marL="3200400" algn="l">
              <a:lnSpc>
                <a:spcPct val="90000"/>
              </a:lnSpc>
              <a:spcBef>
                <a:spcPts val="376"/>
              </a:spcBef>
              <a:spcAft>
                <a:spcPts val="0"/>
              </a:spcAft>
              <a:buClr>
                <a:schemeClr val="dk1"/>
              </a:buClr>
              <a:buSzPts val="1800"/>
              <a:buChar char="•"/>
              <a:defRPr/>
            </a:lvl7pPr>
            <a:lvl8pPr indent="-342900" lvl="7" marL="3657600" algn="l">
              <a:lnSpc>
                <a:spcPct val="90000"/>
              </a:lnSpc>
              <a:spcBef>
                <a:spcPts val="376"/>
              </a:spcBef>
              <a:spcAft>
                <a:spcPts val="0"/>
              </a:spcAft>
              <a:buClr>
                <a:schemeClr val="dk1"/>
              </a:buClr>
              <a:buSzPts val="1800"/>
              <a:buChar char="•"/>
              <a:defRPr/>
            </a:lvl8pPr>
            <a:lvl9pPr indent="-342900" lvl="8" marL="4114800" algn="l">
              <a:lnSpc>
                <a:spcPct val="90000"/>
              </a:lnSpc>
              <a:spcBef>
                <a:spcPts val="376"/>
              </a:spcBef>
              <a:spcAft>
                <a:spcPts val="0"/>
              </a:spcAft>
              <a:buClr>
                <a:schemeClr val="dk1"/>
              </a:buClr>
              <a:buSzPts val="1800"/>
              <a:buChar char="•"/>
              <a:defRPr/>
            </a:lvl9pPr>
          </a:lstStyle>
          <a:p/>
        </p:txBody>
      </p:sp>
      <p:sp>
        <p:nvSpPr>
          <p:cNvPr id="14" name="Google Shape;14;p5"/>
          <p:cNvSpPr txBox="1"/>
          <p:nvPr>
            <p:ph idx="10" type="dt"/>
          </p:nvPr>
        </p:nvSpPr>
        <p:spPr>
          <a:xfrm>
            <a:off x="471488" y="9181401"/>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5"/>
          <p:cNvSpPr txBox="1"/>
          <p:nvPr>
            <p:ph idx="11" type="ftr"/>
          </p:nvPr>
        </p:nvSpPr>
        <p:spPr>
          <a:xfrm>
            <a:off x="2271716" y="9181401"/>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5"/>
          <p:cNvSpPr txBox="1"/>
          <p:nvPr>
            <p:ph idx="12" type="sldNum"/>
          </p:nvPr>
        </p:nvSpPr>
        <p:spPr>
          <a:xfrm>
            <a:off x="4843463" y="9181401"/>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da-DK"/>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el og lodret tekst" type="vertTx">
  <p:cSld name="VERTICAL_TEXT">
    <p:spTree>
      <p:nvGrpSpPr>
        <p:cNvPr id="68" name="Shape 68"/>
        <p:cNvGrpSpPr/>
        <p:nvPr/>
      </p:nvGrpSpPr>
      <p:grpSpPr>
        <a:xfrm>
          <a:off x="0" y="0"/>
          <a:ext cx="0" cy="0"/>
          <a:chOff x="0" y="0"/>
          <a:chExt cx="0" cy="0"/>
        </a:xfrm>
      </p:grpSpPr>
      <p:sp>
        <p:nvSpPr>
          <p:cNvPr id="69" name="Google Shape;69;p14"/>
          <p:cNvSpPr txBox="1"/>
          <p:nvPr>
            <p:ph type="title"/>
          </p:nvPr>
        </p:nvSpPr>
        <p:spPr>
          <a:xfrm>
            <a:off x="471491" y="527406"/>
            <a:ext cx="5915025" cy="191470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4"/>
          <p:cNvSpPr txBox="1"/>
          <p:nvPr>
            <p:ph idx="1" type="body"/>
          </p:nvPr>
        </p:nvSpPr>
        <p:spPr>
          <a:xfrm rot="5400000">
            <a:off x="286370" y="2822135"/>
            <a:ext cx="6285266" cy="59150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6"/>
              </a:spcBef>
              <a:spcAft>
                <a:spcPts val="0"/>
              </a:spcAft>
              <a:buClr>
                <a:schemeClr val="dk1"/>
              </a:buClr>
              <a:buSzPts val="1800"/>
              <a:buChar char="•"/>
              <a:defRPr/>
            </a:lvl2pPr>
            <a:lvl3pPr indent="-342900" lvl="2" marL="1371600" algn="l">
              <a:lnSpc>
                <a:spcPct val="90000"/>
              </a:lnSpc>
              <a:spcBef>
                <a:spcPts val="376"/>
              </a:spcBef>
              <a:spcAft>
                <a:spcPts val="0"/>
              </a:spcAft>
              <a:buClr>
                <a:schemeClr val="dk1"/>
              </a:buClr>
              <a:buSzPts val="1800"/>
              <a:buChar char="•"/>
              <a:defRPr/>
            </a:lvl3pPr>
            <a:lvl4pPr indent="-342900" lvl="3" marL="1828800" algn="l">
              <a:lnSpc>
                <a:spcPct val="90000"/>
              </a:lnSpc>
              <a:spcBef>
                <a:spcPts val="376"/>
              </a:spcBef>
              <a:spcAft>
                <a:spcPts val="0"/>
              </a:spcAft>
              <a:buClr>
                <a:schemeClr val="dk1"/>
              </a:buClr>
              <a:buSzPts val="1800"/>
              <a:buChar char="•"/>
              <a:defRPr/>
            </a:lvl4pPr>
            <a:lvl5pPr indent="-342900" lvl="4" marL="2286000" algn="l">
              <a:lnSpc>
                <a:spcPct val="90000"/>
              </a:lnSpc>
              <a:spcBef>
                <a:spcPts val="376"/>
              </a:spcBef>
              <a:spcAft>
                <a:spcPts val="0"/>
              </a:spcAft>
              <a:buClr>
                <a:schemeClr val="dk1"/>
              </a:buClr>
              <a:buSzPts val="1800"/>
              <a:buChar char="•"/>
              <a:defRPr/>
            </a:lvl5pPr>
            <a:lvl6pPr indent="-342900" lvl="5" marL="2743200" algn="l">
              <a:lnSpc>
                <a:spcPct val="90000"/>
              </a:lnSpc>
              <a:spcBef>
                <a:spcPts val="376"/>
              </a:spcBef>
              <a:spcAft>
                <a:spcPts val="0"/>
              </a:spcAft>
              <a:buClr>
                <a:schemeClr val="dk1"/>
              </a:buClr>
              <a:buSzPts val="1800"/>
              <a:buChar char="•"/>
              <a:defRPr/>
            </a:lvl6pPr>
            <a:lvl7pPr indent="-342900" lvl="6" marL="3200400" algn="l">
              <a:lnSpc>
                <a:spcPct val="90000"/>
              </a:lnSpc>
              <a:spcBef>
                <a:spcPts val="376"/>
              </a:spcBef>
              <a:spcAft>
                <a:spcPts val="0"/>
              </a:spcAft>
              <a:buClr>
                <a:schemeClr val="dk1"/>
              </a:buClr>
              <a:buSzPts val="1800"/>
              <a:buChar char="•"/>
              <a:defRPr/>
            </a:lvl7pPr>
            <a:lvl8pPr indent="-342900" lvl="7" marL="3657600" algn="l">
              <a:lnSpc>
                <a:spcPct val="90000"/>
              </a:lnSpc>
              <a:spcBef>
                <a:spcPts val="376"/>
              </a:spcBef>
              <a:spcAft>
                <a:spcPts val="0"/>
              </a:spcAft>
              <a:buClr>
                <a:schemeClr val="dk1"/>
              </a:buClr>
              <a:buSzPts val="1800"/>
              <a:buChar char="•"/>
              <a:defRPr/>
            </a:lvl8pPr>
            <a:lvl9pPr indent="-342900" lvl="8" marL="4114800" algn="l">
              <a:lnSpc>
                <a:spcPct val="90000"/>
              </a:lnSpc>
              <a:spcBef>
                <a:spcPts val="376"/>
              </a:spcBef>
              <a:spcAft>
                <a:spcPts val="0"/>
              </a:spcAft>
              <a:buClr>
                <a:schemeClr val="dk1"/>
              </a:buClr>
              <a:buSzPts val="1800"/>
              <a:buChar char="•"/>
              <a:defRPr/>
            </a:lvl9pPr>
          </a:lstStyle>
          <a:p/>
        </p:txBody>
      </p:sp>
      <p:sp>
        <p:nvSpPr>
          <p:cNvPr id="71" name="Google Shape;71;p14"/>
          <p:cNvSpPr txBox="1"/>
          <p:nvPr>
            <p:ph idx="10" type="dt"/>
          </p:nvPr>
        </p:nvSpPr>
        <p:spPr>
          <a:xfrm>
            <a:off x="471488" y="9181401"/>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4"/>
          <p:cNvSpPr txBox="1"/>
          <p:nvPr>
            <p:ph idx="11" type="ftr"/>
          </p:nvPr>
        </p:nvSpPr>
        <p:spPr>
          <a:xfrm>
            <a:off x="2271716" y="9181401"/>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4"/>
          <p:cNvSpPr txBox="1"/>
          <p:nvPr>
            <p:ph idx="12" type="sldNum"/>
          </p:nvPr>
        </p:nvSpPr>
        <p:spPr>
          <a:xfrm>
            <a:off x="4843463" y="9181401"/>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da-DK"/>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Lodret titel og tekst" type="vertTitleAndTx">
  <p:cSld name="VERTICAL_TITLE_AND_VERTICAL_TEXT">
    <p:spTree>
      <p:nvGrpSpPr>
        <p:cNvPr id="74" name="Shape 74"/>
        <p:cNvGrpSpPr/>
        <p:nvPr/>
      </p:nvGrpSpPr>
      <p:grpSpPr>
        <a:xfrm>
          <a:off x="0" y="0"/>
          <a:ext cx="0" cy="0"/>
          <a:chOff x="0" y="0"/>
          <a:chExt cx="0" cy="0"/>
        </a:xfrm>
      </p:grpSpPr>
      <p:sp>
        <p:nvSpPr>
          <p:cNvPr id="75" name="Google Shape;75;p15"/>
          <p:cNvSpPr txBox="1"/>
          <p:nvPr>
            <p:ph type="title"/>
          </p:nvPr>
        </p:nvSpPr>
        <p:spPr>
          <a:xfrm rot="5400000">
            <a:off x="1449696" y="3985464"/>
            <a:ext cx="8394877" cy="147875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5"/>
          <p:cNvSpPr txBox="1"/>
          <p:nvPr>
            <p:ph idx="1" type="body"/>
          </p:nvPr>
        </p:nvSpPr>
        <p:spPr>
          <a:xfrm rot="5400000">
            <a:off x="-1550679" y="2549570"/>
            <a:ext cx="8394877" cy="435054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6"/>
              </a:spcBef>
              <a:spcAft>
                <a:spcPts val="0"/>
              </a:spcAft>
              <a:buClr>
                <a:schemeClr val="dk1"/>
              </a:buClr>
              <a:buSzPts val="1800"/>
              <a:buChar char="•"/>
              <a:defRPr/>
            </a:lvl2pPr>
            <a:lvl3pPr indent="-342900" lvl="2" marL="1371600" algn="l">
              <a:lnSpc>
                <a:spcPct val="90000"/>
              </a:lnSpc>
              <a:spcBef>
                <a:spcPts val="376"/>
              </a:spcBef>
              <a:spcAft>
                <a:spcPts val="0"/>
              </a:spcAft>
              <a:buClr>
                <a:schemeClr val="dk1"/>
              </a:buClr>
              <a:buSzPts val="1800"/>
              <a:buChar char="•"/>
              <a:defRPr/>
            </a:lvl3pPr>
            <a:lvl4pPr indent="-342900" lvl="3" marL="1828800" algn="l">
              <a:lnSpc>
                <a:spcPct val="90000"/>
              </a:lnSpc>
              <a:spcBef>
                <a:spcPts val="376"/>
              </a:spcBef>
              <a:spcAft>
                <a:spcPts val="0"/>
              </a:spcAft>
              <a:buClr>
                <a:schemeClr val="dk1"/>
              </a:buClr>
              <a:buSzPts val="1800"/>
              <a:buChar char="•"/>
              <a:defRPr/>
            </a:lvl4pPr>
            <a:lvl5pPr indent="-342900" lvl="4" marL="2286000" algn="l">
              <a:lnSpc>
                <a:spcPct val="90000"/>
              </a:lnSpc>
              <a:spcBef>
                <a:spcPts val="376"/>
              </a:spcBef>
              <a:spcAft>
                <a:spcPts val="0"/>
              </a:spcAft>
              <a:buClr>
                <a:schemeClr val="dk1"/>
              </a:buClr>
              <a:buSzPts val="1800"/>
              <a:buChar char="•"/>
              <a:defRPr/>
            </a:lvl5pPr>
            <a:lvl6pPr indent="-342900" lvl="5" marL="2743200" algn="l">
              <a:lnSpc>
                <a:spcPct val="90000"/>
              </a:lnSpc>
              <a:spcBef>
                <a:spcPts val="376"/>
              </a:spcBef>
              <a:spcAft>
                <a:spcPts val="0"/>
              </a:spcAft>
              <a:buClr>
                <a:schemeClr val="dk1"/>
              </a:buClr>
              <a:buSzPts val="1800"/>
              <a:buChar char="•"/>
              <a:defRPr/>
            </a:lvl6pPr>
            <a:lvl7pPr indent="-342900" lvl="6" marL="3200400" algn="l">
              <a:lnSpc>
                <a:spcPct val="90000"/>
              </a:lnSpc>
              <a:spcBef>
                <a:spcPts val="376"/>
              </a:spcBef>
              <a:spcAft>
                <a:spcPts val="0"/>
              </a:spcAft>
              <a:buClr>
                <a:schemeClr val="dk1"/>
              </a:buClr>
              <a:buSzPts val="1800"/>
              <a:buChar char="•"/>
              <a:defRPr/>
            </a:lvl7pPr>
            <a:lvl8pPr indent="-342900" lvl="7" marL="3657600" algn="l">
              <a:lnSpc>
                <a:spcPct val="90000"/>
              </a:lnSpc>
              <a:spcBef>
                <a:spcPts val="376"/>
              </a:spcBef>
              <a:spcAft>
                <a:spcPts val="0"/>
              </a:spcAft>
              <a:buClr>
                <a:schemeClr val="dk1"/>
              </a:buClr>
              <a:buSzPts val="1800"/>
              <a:buChar char="•"/>
              <a:defRPr/>
            </a:lvl8pPr>
            <a:lvl9pPr indent="-342900" lvl="8" marL="4114800" algn="l">
              <a:lnSpc>
                <a:spcPct val="90000"/>
              </a:lnSpc>
              <a:spcBef>
                <a:spcPts val="376"/>
              </a:spcBef>
              <a:spcAft>
                <a:spcPts val="0"/>
              </a:spcAft>
              <a:buClr>
                <a:schemeClr val="dk1"/>
              </a:buClr>
              <a:buSzPts val="1800"/>
              <a:buChar char="•"/>
              <a:defRPr/>
            </a:lvl9pPr>
          </a:lstStyle>
          <a:p/>
        </p:txBody>
      </p:sp>
      <p:sp>
        <p:nvSpPr>
          <p:cNvPr id="77" name="Google Shape;77;p15"/>
          <p:cNvSpPr txBox="1"/>
          <p:nvPr>
            <p:ph idx="10" type="dt"/>
          </p:nvPr>
        </p:nvSpPr>
        <p:spPr>
          <a:xfrm>
            <a:off x="471488" y="9181401"/>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5"/>
          <p:cNvSpPr txBox="1"/>
          <p:nvPr>
            <p:ph idx="11" type="ftr"/>
          </p:nvPr>
        </p:nvSpPr>
        <p:spPr>
          <a:xfrm>
            <a:off x="2271716" y="9181401"/>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5"/>
          <p:cNvSpPr txBox="1"/>
          <p:nvPr>
            <p:ph idx="12" type="sldNum"/>
          </p:nvPr>
        </p:nvSpPr>
        <p:spPr>
          <a:xfrm>
            <a:off x="4843463" y="9181401"/>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da-DK"/>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elslide" type="title">
  <p:cSld name="TITLE">
    <p:spTree>
      <p:nvGrpSpPr>
        <p:cNvPr id="17" name="Shape 17"/>
        <p:cNvGrpSpPr/>
        <p:nvPr/>
      </p:nvGrpSpPr>
      <p:grpSpPr>
        <a:xfrm>
          <a:off x="0" y="0"/>
          <a:ext cx="0" cy="0"/>
          <a:chOff x="0" y="0"/>
          <a:chExt cx="0" cy="0"/>
        </a:xfrm>
      </p:grpSpPr>
      <p:sp>
        <p:nvSpPr>
          <p:cNvPr id="18" name="Google Shape;18;p6"/>
          <p:cNvSpPr txBox="1"/>
          <p:nvPr>
            <p:ph type="ctrTitle"/>
          </p:nvPr>
        </p:nvSpPr>
        <p:spPr>
          <a:xfrm>
            <a:off x="514350" y="1621191"/>
            <a:ext cx="5829300" cy="3448756"/>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4499"/>
              <a:buFont typeface="Calibri"/>
              <a:buNone/>
              <a:defRPr sz="4499"/>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6"/>
          <p:cNvSpPr txBox="1"/>
          <p:nvPr>
            <p:ph idx="1" type="subTitle"/>
          </p:nvPr>
        </p:nvSpPr>
        <p:spPr>
          <a:xfrm>
            <a:off x="857250" y="5202944"/>
            <a:ext cx="5143500" cy="2391656"/>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6"/>
              </a:spcBef>
              <a:spcAft>
                <a:spcPts val="0"/>
              </a:spcAft>
              <a:buClr>
                <a:schemeClr val="dk1"/>
              </a:buClr>
              <a:buSzPts val="1499"/>
              <a:buNone/>
              <a:defRPr sz="1499"/>
            </a:lvl2pPr>
            <a:lvl3pPr lvl="2" algn="ctr">
              <a:lnSpc>
                <a:spcPct val="90000"/>
              </a:lnSpc>
              <a:spcBef>
                <a:spcPts val="376"/>
              </a:spcBef>
              <a:spcAft>
                <a:spcPts val="0"/>
              </a:spcAft>
              <a:buClr>
                <a:schemeClr val="dk1"/>
              </a:buClr>
              <a:buSzPts val="1351"/>
              <a:buNone/>
              <a:defRPr sz="1351"/>
            </a:lvl3pPr>
            <a:lvl4pPr lvl="3" algn="ctr">
              <a:lnSpc>
                <a:spcPct val="90000"/>
              </a:lnSpc>
              <a:spcBef>
                <a:spcPts val="376"/>
              </a:spcBef>
              <a:spcAft>
                <a:spcPts val="0"/>
              </a:spcAft>
              <a:buClr>
                <a:schemeClr val="dk1"/>
              </a:buClr>
              <a:buSzPts val="1200"/>
              <a:buNone/>
              <a:defRPr sz="1200"/>
            </a:lvl4pPr>
            <a:lvl5pPr lvl="4" algn="ctr">
              <a:lnSpc>
                <a:spcPct val="90000"/>
              </a:lnSpc>
              <a:spcBef>
                <a:spcPts val="376"/>
              </a:spcBef>
              <a:spcAft>
                <a:spcPts val="0"/>
              </a:spcAft>
              <a:buClr>
                <a:schemeClr val="dk1"/>
              </a:buClr>
              <a:buSzPts val="1200"/>
              <a:buNone/>
              <a:defRPr sz="1200"/>
            </a:lvl5pPr>
            <a:lvl6pPr lvl="5" algn="ctr">
              <a:lnSpc>
                <a:spcPct val="90000"/>
              </a:lnSpc>
              <a:spcBef>
                <a:spcPts val="376"/>
              </a:spcBef>
              <a:spcAft>
                <a:spcPts val="0"/>
              </a:spcAft>
              <a:buClr>
                <a:schemeClr val="dk1"/>
              </a:buClr>
              <a:buSzPts val="1200"/>
              <a:buNone/>
              <a:defRPr sz="1200"/>
            </a:lvl6pPr>
            <a:lvl7pPr lvl="6" algn="ctr">
              <a:lnSpc>
                <a:spcPct val="90000"/>
              </a:lnSpc>
              <a:spcBef>
                <a:spcPts val="376"/>
              </a:spcBef>
              <a:spcAft>
                <a:spcPts val="0"/>
              </a:spcAft>
              <a:buClr>
                <a:schemeClr val="dk1"/>
              </a:buClr>
              <a:buSzPts val="1200"/>
              <a:buNone/>
              <a:defRPr sz="1200"/>
            </a:lvl7pPr>
            <a:lvl8pPr lvl="7" algn="ctr">
              <a:lnSpc>
                <a:spcPct val="90000"/>
              </a:lnSpc>
              <a:spcBef>
                <a:spcPts val="376"/>
              </a:spcBef>
              <a:spcAft>
                <a:spcPts val="0"/>
              </a:spcAft>
              <a:buClr>
                <a:schemeClr val="dk1"/>
              </a:buClr>
              <a:buSzPts val="1200"/>
              <a:buNone/>
              <a:defRPr sz="1200"/>
            </a:lvl8pPr>
            <a:lvl9pPr lvl="8" algn="ctr">
              <a:lnSpc>
                <a:spcPct val="90000"/>
              </a:lnSpc>
              <a:spcBef>
                <a:spcPts val="376"/>
              </a:spcBef>
              <a:spcAft>
                <a:spcPts val="0"/>
              </a:spcAft>
              <a:buClr>
                <a:schemeClr val="dk1"/>
              </a:buClr>
              <a:buSzPts val="1200"/>
              <a:buNone/>
              <a:defRPr sz="1200"/>
            </a:lvl9pPr>
          </a:lstStyle>
          <a:p/>
        </p:txBody>
      </p:sp>
      <p:sp>
        <p:nvSpPr>
          <p:cNvPr id="20" name="Google Shape;20;p6"/>
          <p:cNvSpPr txBox="1"/>
          <p:nvPr>
            <p:ph idx="10" type="dt"/>
          </p:nvPr>
        </p:nvSpPr>
        <p:spPr>
          <a:xfrm>
            <a:off x="471488" y="9181401"/>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6"/>
          <p:cNvSpPr txBox="1"/>
          <p:nvPr>
            <p:ph idx="11" type="ftr"/>
          </p:nvPr>
        </p:nvSpPr>
        <p:spPr>
          <a:xfrm>
            <a:off x="2271716" y="9181401"/>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6"/>
          <p:cNvSpPr txBox="1"/>
          <p:nvPr>
            <p:ph idx="12" type="sldNum"/>
          </p:nvPr>
        </p:nvSpPr>
        <p:spPr>
          <a:xfrm>
            <a:off x="4843463" y="9181401"/>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da-DK"/>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Afsnitsoverskrift" type="secHead">
  <p:cSld name="SECTION_HEADER">
    <p:spTree>
      <p:nvGrpSpPr>
        <p:cNvPr id="23" name="Shape 23"/>
        <p:cNvGrpSpPr/>
        <p:nvPr/>
      </p:nvGrpSpPr>
      <p:grpSpPr>
        <a:xfrm>
          <a:off x="0" y="0"/>
          <a:ext cx="0" cy="0"/>
          <a:chOff x="0" y="0"/>
          <a:chExt cx="0" cy="0"/>
        </a:xfrm>
      </p:grpSpPr>
      <p:sp>
        <p:nvSpPr>
          <p:cNvPr id="24" name="Google Shape;24;p7"/>
          <p:cNvSpPr txBox="1"/>
          <p:nvPr>
            <p:ph type="title"/>
          </p:nvPr>
        </p:nvSpPr>
        <p:spPr>
          <a:xfrm>
            <a:off x="467919" y="2469625"/>
            <a:ext cx="5915025" cy="412062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4499"/>
              <a:buFont typeface="Calibri"/>
              <a:buNone/>
              <a:defRPr sz="4499"/>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7"/>
          <p:cNvSpPr txBox="1"/>
          <p:nvPr>
            <p:ph idx="1" type="body"/>
          </p:nvPr>
        </p:nvSpPr>
        <p:spPr>
          <a:xfrm>
            <a:off x="467919" y="6629231"/>
            <a:ext cx="5915025" cy="216693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800"/>
              <a:buNone/>
              <a:defRPr sz="1800">
                <a:solidFill>
                  <a:schemeClr val="dk1"/>
                </a:solidFill>
              </a:defRPr>
            </a:lvl1pPr>
            <a:lvl2pPr indent="-228600" lvl="1" marL="914400" algn="l">
              <a:lnSpc>
                <a:spcPct val="90000"/>
              </a:lnSpc>
              <a:spcBef>
                <a:spcPts val="376"/>
              </a:spcBef>
              <a:spcAft>
                <a:spcPts val="0"/>
              </a:spcAft>
              <a:buClr>
                <a:srgbClr val="888888"/>
              </a:buClr>
              <a:buSzPts val="1499"/>
              <a:buNone/>
              <a:defRPr sz="1499">
                <a:solidFill>
                  <a:srgbClr val="888888"/>
                </a:solidFill>
              </a:defRPr>
            </a:lvl2pPr>
            <a:lvl3pPr indent="-228600" lvl="2" marL="1371600" algn="l">
              <a:lnSpc>
                <a:spcPct val="90000"/>
              </a:lnSpc>
              <a:spcBef>
                <a:spcPts val="376"/>
              </a:spcBef>
              <a:spcAft>
                <a:spcPts val="0"/>
              </a:spcAft>
              <a:buClr>
                <a:srgbClr val="888888"/>
              </a:buClr>
              <a:buSzPts val="1351"/>
              <a:buNone/>
              <a:defRPr sz="1351">
                <a:solidFill>
                  <a:srgbClr val="888888"/>
                </a:solidFill>
              </a:defRPr>
            </a:lvl3pPr>
            <a:lvl4pPr indent="-228600" lvl="3" marL="1828800" algn="l">
              <a:lnSpc>
                <a:spcPct val="90000"/>
              </a:lnSpc>
              <a:spcBef>
                <a:spcPts val="376"/>
              </a:spcBef>
              <a:spcAft>
                <a:spcPts val="0"/>
              </a:spcAft>
              <a:buClr>
                <a:srgbClr val="888888"/>
              </a:buClr>
              <a:buSzPts val="1200"/>
              <a:buNone/>
              <a:defRPr sz="1200">
                <a:solidFill>
                  <a:srgbClr val="888888"/>
                </a:solidFill>
              </a:defRPr>
            </a:lvl4pPr>
            <a:lvl5pPr indent="-228600" lvl="4" marL="2286000" algn="l">
              <a:lnSpc>
                <a:spcPct val="90000"/>
              </a:lnSpc>
              <a:spcBef>
                <a:spcPts val="376"/>
              </a:spcBef>
              <a:spcAft>
                <a:spcPts val="0"/>
              </a:spcAft>
              <a:buClr>
                <a:srgbClr val="888888"/>
              </a:buClr>
              <a:buSzPts val="1200"/>
              <a:buNone/>
              <a:defRPr sz="1200">
                <a:solidFill>
                  <a:srgbClr val="888888"/>
                </a:solidFill>
              </a:defRPr>
            </a:lvl5pPr>
            <a:lvl6pPr indent="-228600" lvl="5" marL="2743200" algn="l">
              <a:lnSpc>
                <a:spcPct val="90000"/>
              </a:lnSpc>
              <a:spcBef>
                <a:spcPts val="376"/>
              </a:spcBef>
              <a:spcAft>
                <a:spcPts val="0"/>
              </a:spcAft>
              <a:buClr>
                <a:srgbClr val="888888"/>
              </a:buClr>
              <a:buSzPts val="1200"/>
              <a:buNone/>
              <a:defRPr sz="1200">
                <a:solidFill>
                  <a:srgbClr val="888888"/>
                </a:solidFill>
              </a:defRPr>
            </a:lvl6pPr>
            <a:lvl7pPr indent="-228600" lvl="6" marL="3200400" algn="l">
              <a:lnSpc>
                <a:spcPct val="90000"/>
              </a:lnSpc>
              <a:spcBef>
                <a:spcPts val="376"/>
              </a:spcBef>
              <a:spcAft>
                <a:spcPts val="0"/>
              </a:spcAft>
              <a:buClr>
                <a:srgbClr val="888888"/>
              </a:buClr>
              <a:buSzPts val="1200"/>
              <a:buNone/>
              <a:defRPr sz="1200">
                <a:solidFill>
                  <a:srgbClr val="888888"/>
                </a:solidFill>
              </a:defRPr>
            </a:lvl7pPr>
            <a:lvl8pPr indent="-228600" lvl="7" marL="3657600" algn="l">
              <a:lnSpc>
                <a:spcPct val="90000"/>
              </a:lnSpc>
              <a:spcBef>
                <a:spcPts val="376"/>
              </a:spcBef>
              <a:spcAft>
                <a:spcPts val="0"/>
              </a:spcAft>
              <a:buClr>
                <a:srgbClr val="888888"/>
              </a:buClr>
              <a:buSzPts val="1200"/>
              <a:buNone/>
              <a:defRPr sz="1200">
                <a:solidFill>
                  <a:srgbClr val="888888"/>
                </a:solidFill>
              </a:defRPr>
            </a:lvl8pPr>
            <a:lvl9pPr indent="-228600" lvl="8" marL="4114800" algn="l">
              <a:lnSpc>
                <a:spcPct val="90000"/>
              </a:lnSpc>
              <a:spcBef>
                <a:spcPts val="376"/>
              </a:spcBef>
              <a:spcAft>
                <a:spcPts val="0"/>
              </a:spcAft>
              <a:buClr>
                <a:srgbClr val="888888"/>
              </a:buClr>
              <a:buSzPts val="1200"/>
              <a:buNone/>
              <a:defRPr sz="1200">
                <a:solidFill>
                  <a:srgbClr val="888888"/>
                </a:solidFill>
              </a:defRPr>
            </a:lvl9pPr>
          </a:lstStyle>
          <a:p/>
        </p:txBody>
      </p:sp>
      <p:sp>
        <p:nvSpPr>
          <p:cNvPr id="26" name="Google Shape;26;p7"/>
          <p:cNvSpPr txBox="1"/>
          <p:nvPr>
            <p:ph idx="10" type="dt"/>
          </p:nvPr>
        </p:nvSpPr>
        <p:spPr>
          <a:xfrm>
            <a:off x="471488" y="9181401"/>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7"/>
          <p:cNvSpPr txBox="1"/>
          <p:nvPr>
            <p:ph idx="11" type="ftr"/>
          </p:nvPr>
        </p:nvSpPr>
        <p:spPr>
          <a:xfrm>
            <a:off x="2271716" y="9181401"/>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7"/>
          <p:cNvSpPr txBox="1"/>
          <p:nvPr>
            <p:ph idx="12" type="sldNum"/>
          </p:nvPr>
        </p:nvSpPr>
        <p:spPr>
          <a:xfrm>
            <a:off x="4843463" y="9181401"/>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da-DK"/>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o indholdsobjekter" type="twoObj">
  <p:cSld name="TWO_OBJECTS">
    <p:spTree>
      <p:nvGrpSpPr>
        <p:cNvPr id="29" name="Shape 29"/>
        <p:cNvGrpSpPr/>
        <p:nvPr/>
      </p:nvGrpSpPr>
      <p:grpSpPr>
        <a:xfrm>
          <a:off x="0" y="0"/>
          <a:ext cx="0" cy="0"/>
          <a:chOff x="0" y="0"/>
          <a:chExt cx="0" cy="0"/>
        </a:xfrm>
      </p:grpSpPr>
      <p:sp>
        <p:nvSpPr>
          <p:cNvPr id="30" name="Google Shape;30;p8"/>
          <p:cNvSpPr txBox="1"/>
          <p:nvPr>
            <p:ph type="title"/>
          </p:nvPr>
        </p:nvSpPr>
        <p:spPr>
          <a:xfrm>
            <a:off x="471491" y="527406"/>
            <a:ext cx="5915025" cy="191470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8"/>
          <p:cNvSpPr txBox="1"/>
          <p:nvPr>
            <p:ph idx="1" type="body"/>
          </p:nvPr>
        </p:nvSpPr>
        <p:spPr>
          <a:xfrm>
            <a:off x="471488" y="2637014"/>
            <a:ext cx="2914650" cy="628526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6"/>
              </a:spcBef>
              <a:spcAft>
                <a:spcPts val="0"/>
              </a:spcAft>
              <a:buClr>
                <a:schemeClr val="dk1"/>
              </a:buClr>
              <a:buSzPts val="1800"/>
              <a:buChar char="•"/>
              <a:defRPr/>
            </a:lvl2pPr>
            <a:lvl3pPr indent="-342900" lvl="2" marL="1371600" algn="l">
              <a:lnSpc>
                <a:spcPct val="90000"/>
              </a:lnSpc>
              <a:spcBef>
                <a:spcPts val="376"/>
              </a:spcBef>
              <a:spcAft>
                <a:spcPts val="0"/>
              </a:spcAft>
              <a:buClr>
                <a:schemeClr val="dk1"/>
              </a:buClr>
              <a:buSzPts val="1800"/>
              <a:buChar char="•"/>
              <a:defRPr/>
            </a:lvl3pPr>
            <a:lvl4pPr indent="-342900" lvl="3" marL="1828800" algn="l">
              <a:lnSpc>
                <a:spcPct val="90000"/>
              </a:lnSpc>
              <a:spcBef>
                <a:spcPts val="376"/>
              </a:spcBef>
              <a:spcAft>
                <a:spcPts val="0"/>
              </a:spcAft>
              <a:buClr>
                <a:schemeClr val="dk1"/>
              </a:buClr>
              <a:buSzPts val="1800"/>
              <a:buChar char="•"/>
              <a:defRPr/>
            </a:lvl4pPr>
            <a:lvl5pPr indent="-342900" lvl="4" marL="2286000" algn="l">
              <a:lnSpc>
                <a:spcPct val="90000"/>
              </a:lnSpc>
              <a:spcBef>
                <a:spcPts val="376"/>
              </a:spcBef>
              <a:spcAft>
                <a:spcPts val="0"/>
              </a:spcAft>
              <a:buClr>
                <a:schemeClr val="dk1"/>
              </a:buClr>
              <a:buSzPts val="1800"/>
              <a:buChar char="•"/>
              <a:defRPr/>
            </a:lvl5pPr>
            <a:lvl6pPr indent="-342900" lvl="5" marL="2743200" algn="l">
              <a:lnSpc>
                <a:spcPct val="90000"/>
              </a:lnSpc>
              <a:spcBef>
                <a:spcPts val="376"/>
              </a:spcBef>
              <a:spcAft>
                <a:spcPts val="0"/>
              </a:spcAft>
              <a:buClr>
                <a:schemeClr val="dk1"/>
              </a:buClr>
              <a:buSzPts val="1800"/>
              <a:buChar char="•"/>
              <a:defRPr/>
            </a:lvl6pPr>
            <a:lvl7pPr indent="-342900" lvl="6" marL="3200400" algn="l">
              <a:lnSpc>
                <a:spcPct val="90000"/>
              </a:lnSpc>
              <a:spcBef>
                <a:spcPts val="376"/>
              </a:spcBef>
              <a:spcAft>
                <a:spcPts val="0"/>
              </a:spcAft>
              <a:buClr>
                <a:schemeClr val="dk1"/>
              </a:buClr>
              <a:buSzPts val="1800"/>
              <a:buChar char="•"/>
              <a:defRPr/>
            </a:lvl7pPr>
            <a:lvl8pPr indent="-342900" lvl="7" marL="3657600" algn="l">
              <a:lnSpc>
                <a:spcPct val="90000"/>
              </a:lnSpc>
              <a:spcBef>
                <a:spcPts val="376"/>
              </a:spcBef>
              <a:spcAft>
                <a:spcPts val="0"/>
              </a:spcAft>
              <a:buClr>
                <a:schemeClr val="dk1"/>
              </a:buClr>
              <a:buSzPts val="1800"/>
              <a:buChar char="•"/>
              <a:defRPr/>
            </a:lvl8pPr>
            <a:lvl9pPr indent="-342900" lvl="8" marL="4114800" algn="l">
              <a:lnSpc>
                <a:spcPct val="90000"/>
              </a:lnSpc>
              <a:spcBef>
                <a:spcPts val="376"/>
              </a:spcBef>
              <a:spcAft>
                <a:spcPts val="0"/>
              </a:spcAft>
              <a:buClr>
                <a:schemeClr val="dk1"/>
              </a:buClr>
              <a:buSzPts val="1800"/>
              <a:buChar char="•"/>
              <a:defRPr/>
            </a:lvl9pPr>
          </a:lstStyle>
          <a:p/>
        </p:txBody>
      </p:sp>
      <p:sp>
        <p:nvSpPr>
          <p:cNvPr id="32" name="Google Shape;32;p8"/>
          <p:cNvSpPr txBox="1"/>
          <p:nvPr>
            <p:ph idx="2" type="body"/>
          </p:nvPr>
        </p:nvSpPr>
        <p:spPr>
          <a:xfrm>
            <a:off x="3471863" y="2637014"/>
            <a:ext cx="2914650" cy="628526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6"/>
              </a:spcBef>
              <a:spcAft>
                <a:spcPts val="0"/>
              </a:spcAft>
              <a:buClr>
                <a:schemeClr val="dk1"/>
              </a:buClr>
              <a:buSzPts val="1800"/>
              <a:buChar char="•"/>
              <a:defRPr/>
            </a:lvl2pPr>
            <a:lvl3pPr indent="-342900" lvl="2" marL="1371600" algn="l">
              <a:lnSpc>
                <a:spcPct val="90000"/>
              </a:lnSpc>
              <a:spcBef>
                <a:spcPts val="376"/>
              </a:spcBef>
              <a:spcAft>
                <a:spcPts val="0"/>
              </a:spcAft>
              <a:buClr>
                <a:schemeClr val="dk1"/>
              </a:buClr>
              <a:buSzPts val="1800"/>
              <a:buChar char="•"/>
              <a:defRPr/>
            </a:lvl3pPr>
            <a:lvl4pPr indent="-342900" lvl="3" marL="1828800" algn="l">
              <a:lnSpc>
                <a:spcPct val="90000"/>
              </a:lnSpc>
              <a:spcBef>
                <a:spcPts val="376"/>
              </a:spcBef>
              <a:spcAft>
                <a:spcPts val="0"/>
              </a:spcAft>
              <a:buClr>
                <a:schemeClr val="dk1"/>
              </a:buClr>
              <a:buSzPts val="1800"/>
              <a:buChar char="•"/>
              <a:defRPr/>
            </a:lvl4pPr>
            <a:lvl5pPr indent="-342900" lvl="4" marL="2286000" algn="l">
              <a:lnSpc>
                <a:spcPct val="90000"/>
              </a:lnSpc>
              <a:spcBef>
                <a:spcPts val="376"/>
              </a:spcBef>
              <a:spcAft>
                <a:spcPts val="0"/>
              </a:spcAft>
              <a:buClr>
                <a:schemeClr val="dk1"/>
              </a:buClr>
              <a:buSzPts val="1800"/>
              <a:buChar char="•"/>
              <a:defRPr/>
            </a:lvl5pPr>
            <a:lvl6pPr indent="-342900" lvl="5" marL="2743200" algn="l">
              <a:lnSpc>
                <a:spcPct val="90000"/>
              </a:lnSpc>
              <a:spcBef>
                <a:spcPts val="376"/>
              </a:spcBef>
              <a:spcAft>
                <a:spcPts val="0"/>
              </a:spcAft>
              <a:buClr>
                <a:schemeClr val="dk1"/>
              </a:buClr>
              <a:buSzPts val="1800"/>
              <a:buChar char="•"/>
              <a:defRPr/>
            </a:lvl6pPr>
            <a:lvl7pPr indent="-342900" lvl="6" marL="3200400" algn="l">
              <a:lnSpc>
                <a:spcPct val="90000"/>
              </a:lnSpc>
              <a:spcBef>
                <a:spcPts val="376"/>
              </a:spcBef>
              <a:spcAft>
                <a:spcPts val="0"/>
              </a:spcAft>
              <a:buClr>
                <a:schemeClr val="dk1"/>
              </a:buClr>
              <a:buSzPts val="1800"/>
              <a:buChar char="•"/>
              <a:defRPr/>
            </a:lvl7pPr>
            <a:lvl8pPr indent="-342900" lvl="7" marL="3657600" algn="l">
              <a:lnSpc>
                <a:spcPct val="90000"/>
              </a:lnSpc>
              <a:spcBef>
                <a:spcPts val="376"/>
              </a:spcBef>
              <a:spcAft>
                <a:spcPts val="0"/>
              </a:spcAft>
              <a:buClr>
                <a:schemeClr val="dk1"/>
              </a:buClr>
              <a:buSzPts val="1800"/>
              <a:buChar char="•"/>
              <a:defRPr/>
            </a:lvl8pPr>
            <a:lvl9pPr indent="-342900" lvl="8" marL="4114800" algn="l">
              <a:lnSpc>
                <a:spcPct val="90000"/>
              </a:lnSpc>
              <a:spcBef>
                <a:spcPts val="376"/>
              </a:spcBef>
              <a:spcAft>
                <a:spcPts val="0"/>
              </a:spcAft>
              <a:buClr>
                <a:schemeClr val="dk1"/>
              </a:buClr>
              <a:buSzPts val="1800"/>
              <a:buChar char="•"/>
              <a:defRPr/>
            </a:lvl9pPr>
          </a:lstStyle>
          <a:p/>
        </p:txBody>
      </p:sp>
      <p:sp>
        <p:nvSpPr>
          <p:cNvPr id="33" name="Google Shape;33;p8"/>
          <p:cNvSpPr txBox="1"/>
          <p:nvPr>
            <p:ph idx="10" type="dt"/>
          </p:nvPr>
        </p:nvSpPr>
        <p:spPr>
          <a:xfrm>
            <a:off x="471488" y="9181401"/>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8"/>
          <p:cNvSpPr txBox="1"/>
          <p:nvPr>
            <p:ph idx="11" type="ftr"/>
          </p:nvPr>
        </p:nvSpPr>
        <p:spPr>
          <a:xfrm>
            <a:off x="2271716" y="9181401"/>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8"/>
          <p:cNvSpPr txBox="1"/>
          <p:nvPr>
            <p:ph idx="12" type="sldNum"/>
          </p:nvPr>
        </p:nvSpPr>
        <p:spPr>
          <a:xfrm>
            <a:off x="4843463" y="9181401"/>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da-DK"/>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ammenligning" type="twoTxTwoObj">
  <p:cSld name="TWO_OBJECTS_WITH_TEXT">
    <p:spTree>
      <p:nvGrpSpPr>
        <p:cNvPr id="36" name="Shape 36"/>
        <p:cNvGrpSpPr/>
        <p:nvPr/>
      </p:nvGrpSpPr>
      <p:grpSpPr>
        <a:xfrm>
          <a:off x="0" y="0"/>
          <a:ext cx="0" cy="0"/>
          <a:chOff x="0" y="0"/>
          <a:chExt cx="0" cy="0"/>
        </a:xfrm>
      </p:grpSpPr>
      <p:sp>
        <p:nvSpPr>
          <p:cNvPr id="37" name="Google Shape;37;p9"/>
          <p:cNvSpPr txBox="1"/>
          <p:nvPr>
            <p:ph type="title"/>
          </p:nvPr>
        </p:nvSpPr>
        <p:spPr>
          <a:xfrm>
            <a:off x="472384" y="527406"/>
            <a:ext cx="5915025" cy="191470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9"/>
          <p:cNvSpPr txBox="1"/>
          <p:nvPr>
            <p:ph idx="1" type="body"/>
          </p:nvPr>
        </p:nvSpPr>
        <p:spPr>
          <a:xfrm>
            <a:off x="472382" y="2428348"/>
            <a:ext cx="2901255" cy="1190095"/>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800"/>
              <a:buNone/>
              <a:defRPr b="1" sz="1800"/>
            </a:lvl1pPr>
            <a:lvl2pPr indent="-228600" lvl="1" marL="914400" algn="l">
              <a:lnSpc>
                <a:spcPct val="90000"/>
              </a:lnSpc>
              <a:spcBef>
                <a:spcPts val="376"/>
              </a:spcBef>
              <a:spcAft>
                <a:spcPts val="0"/>
              </a:spcAft>
              <a:buClr>
                <a:schemeClr val="dk1"/>
              </a:buClr>
              <a:buSzPts val="1499"/>
              <a:buNone/>
              <a:defRPr b="1" sz="1499"/>
            </a:lvl2pPr>
            <a:lvl3pPr indent="-228600" lvl="2" marL="1371600" algn="l">
              <a:lnSpc>
                <a:spcPct val="90000"/>
              </a:lnSpc>
              <a:spcBef>
                <a:spcPts val="376"/>
              </a:spcBef>
              <a:spcAft>
                <a:spcPts val="0"/>
              </a:spcAft>
              <a:buClr>
                <a:schemeClr val="dk1"/>
              </a:buClr>
              <a:buSzPts val="1351"/>
              <a:buNone/>
              <a:defRPr b="1" sz="1351"/>
            </a:lvl3pPr>
            <a:lvl4pPr indent="-228600" lvl="3" marL="1828800" algn="l">
              <a:lnSpc>
                <a:spcPct val="90000"/>
              </a:lnSpc>
              <a:spcBef>
                <a:spcPts val="376"/>
              </a:spcBef>
              <a:spcAft>
                <a:spcPts val="0"/>
              </a:spcAft>
              <a:buClr>
                <a:schemeClr val="dk1"/>
              </a:buClr>
              <a:buSzPts val="1200"/>
              <a:buNone/>
              <a:defRPr b="1" sz="1200"/>
            </a:lvl4pPr>
            <a:lvl5pPr indent="-228600" lvl="4" marL="2286000" algn="l">
              <a:lnSpc>
                <a:spcPct val="90000"/>
              </a:lnSpc>
              <a:spcBef>
                <a:spcPts val="376"/>
              </a:spcBef>
              <a:spcAft>
                <a:spcPts val="0"/>
              </a:spcAft>
              <a:buClr>
                <a:schemeClr val="dk1"/>
              </a:buClr>
              <a:buSzPts val="1200"/>
              <a:buNone/>
              <a:defRPr b="1" sz="1200"/>
            </a:lvl5pPr>
            <a:lvl6pPr indent="-228600" lvl="5" marL="2743200" algn="l">
              <a:lnSpc>
                <a:spcPct val="90000"/>
              </a:lnSpc>
              <a:spcBef>
                <a:spcPts val="376"/>
              </a:spcBef>
              <a:spcAft>
                <a:spcPts val="0"/>
              </a:spcAft>
              <a:buClr>
                <a:schemeClr val="dk1"/>
              </a:buClr>
              <a:buSzPts val="1200"/>
              <a:buNone/>
              <a:defRPr b="1" sz="1200"/>
            </a:lvl6pPr>
            <a:lvl7pPr indent="-228600" lvl="6" marL="3200400" algn="l">
              <a:lnSpc>
                <a:spcPct val="90000"/>
              </a:lnSpc>
              <a:spcBef>
                <a:spcPts val="376"/>
              </a:spcBef>
              <a:spcAft>
                <a:spcPts val="0"/>
              </a:spcAft>
              <a:buClr>
                <a:schemeClr val="dk1"/>
              </a:buClr>
              <a:buSzPts val="1200"/>
              <a:buNone/>
              <a:defRPr b="1" sz="1200"/>
            </a:lvl7pPr>
            <a:lvl8pPr indent="-228600" lvl="7" marL="3657600" algn="l">
              <a:lnSpc>
                <a:spcPct val="90000"/>
              </a:lnSpc>
              <a:spcBef>
                <a:spcPts val="376"/>
              </a:spcBef>
              <a:spcAft>
                <a:spcPts val="0"/>
              </a:spcAft>
              <a:buClr>
                <a:schemeClr val="dk1"/>
              </a:buClr>
              <a:buSzPts val="1200"/>
              <a:buNone/>
              <a:defRPr b="1" sz="1200"/>
            </a:lvl8pPr>
            <a:lvl9pPr indent="-228600" lvl="8" marL="4114800" algn="l">
              <a:lnSpc>
                <a:spcPct val="90000"/>
              </a:lnSpc>
              <a:spcBef>
                <a:spcPts val="376"/>
              </a:spcBef>
              <a:spcAft>
                <a:spcPts val="0"/>
              </a:spcAft>
              <a:buClr>
                <a:schemeClr val="dk1"/>
              </a:buClr>
              <a:buSzPts val="1200"/>
              <a:buNone/>
              <a:defRPr b="1" sz="1200"/>
            </a:lvl9pPr>
          </a:lstStyle>
          <a:p/>
        </p:txBody>
      </p:sp>
      <p:sp>
        <p:nvSpPr>
          <p:cNvPr id="39" name="Google Shape;39;p9"/>
          <p:cNvSpPr txBox="1"/>
          <p:nvPr>
            <p:ph idx="2" type="body"/>
          </p:nvPr>
        </p:nvSpPr>
        <p:spPr>
          <a:xfrm>
            <a:off x="472382" y="3618443"/>
            <a:ext cx="2901255" cy="5322183"/>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6"/>
              </a:spcBef>
              <a:spcAft>
                <a:spcPts val="0"/>
              </a:spcAft>
              <a:buClr>
                <a:schemeClr val="dk1"/>
              </a:buClr>
              <a:buSzPts val="1800"/>
              <a:buChar char="•"/>
              <a:defRPr/>
            </a:lvl2pPr>
            <a:lvl3pPr indent="-342900" lvl="2" marL="1371600" algn="l">
              <a:lnSpc>
                <a:spcPct val="90000"/>
              </a:lnSpc>
              <a:spcBef>
                <a:spcPts val="376"/>
              </a:spcBef>
              <a:spcAft>
                <a:spcPts val="0"/>
              </a:spcAft>
              <a:buClr>
                <a:schemeClr val="dk1"/>
              </a:buClr>
              <a:buSzPts val="1800"/>
              <a:buChar char="•"/>
              <a:defRPr/>
            </a:lvl3pPr>
            <a:lvl4pPr indent="-342900" lvl="3" marL="1828800" algn="l">
              <a:lnSpc>
                <a:spcPct val="90000"/>
              </a:lnSpc>
              <a:spcBef>
                <a:spcPts val="376"/>
              </a:spcBef>
              <a:spcAft>
                <a:spcPts val="0"/>
              </a:spcAft>
              <a:buClr>
                <a:schemeClr val="dk1"/>
              </a:buClr>
              <a:buSzPts val="1800"/>
              <a:buChar char="•"/>
              <a:defRPr/>
            </a:lvl4pPr>
            <a:lvl5pPr indent="-342900" lvl="4" marL="2286000" algn="l">
              <a:lnSpc>
                <a:spcPct val="90000"/>
              </a:lnSpc>
              <a:spcBef>
                <a:spcPts val="376"/>
              </a:spcBef>
              <a:spcAft>
                <a:spcPts val="0"/>
              </a:spcAft>
              <a:buClr>
                <a:schemeClr val="dk1"/>
              </a:buClr>
              <a:buSzPts val="1800"/>
              <a:buChar char="•"/>
              <a:defRPr/>
            </a:lvl5pPr>
            <a:lvl6pPr indent="-342900" lvl="5" marL="2743200" algn="l">
              <a:lnSpc>
                <a:spcPct val="90000"/>
              </a:lnSpc>
              <a:spcBef>
                <a:spcPts val="376"/>
              </a:spcBef>
              <a:spcAft>
                <a:spcPts val="0"/>
              </a:spcAft>
              <a:buClr>
                <a:schemeClr val="dk1"/>
              </a:buClr>
              <a:buSzPts val="1800"/>
              <a:buChar char="•"/>
              <a:defRPr/>
            </a:lvl6pPr>
            <a:lvl7pPr indent="-342900" lvl="6" marL="3200400" algn="l">
              <a:lnSpc>
                <a:spcPct val="90000"/>
              </a:lnSpc>
              <a:spcBef>
                <a:spcPts val="376"/>
              </a:spcBef>
              <a:spcAft>
                <a:spcPts val="0"/>
              </a:spcAft>
              <a:buClr>
                <a:schemeClr val="dk1"/>
              </a:buClr>
              <a:buSzPts val="1800"/>
              <a:buChar char="•"/>
              <a:defRPr/>
            </a:lvl7pPr>
            <a:lvl8pPr indent="-342900" lvl="7" marL="3657600" algn="l">
              <a:lnSpc>
                <a:spcPct val="90000"/>
              </a:lnSpc>
              <a:spcBef>
                <a:spcPts val="376"/>
              </a:spcBef>
              <a:spcAft>
                <a:spcPts val="0"/>
              </a:spcAft>
              <a:buClr>
                <a:schemeClr val="dk1"/>
              </a:buClr>
              <a:buSzPts val="1800"/>
              <a:buChar char="•"/>
              <a:defRPr/>
            </a:lvl8pPr>
            <a:lvl9pPr indent="-342900" lvl="8" marL="4114800" algn="l">
              <a:lnSpc>
                <a:spcPct val="90000"/>
              </a:lnSpc>
              <a:spcBef>
                <a:spcPts val="376"/>
              </a:spcBef>
              <a:spcAft>
                <a:spcPts val="0"/>
              </a:spcAft>
              <a:buClr>
                <a:schemeClr val="dk1"/>
              </a:buClr>
              <a:buSzPts val="1800"/>
              <a:buChar char="•"/>
              <a:defRPr/>
            </a:lvl9pPr>
          </a:lstStyle>
          <a:p/>
        </p:txBody>
      </p:sp>
      <p:sp>
        <p:nvSpPr>
          <p:cNvPr id="40" name="Google Shape;40;p9"/>
          <p:cNvSpPr txBox="1"/>
          <p:nvPr>
            <p:ph idx="3" type="body"/>
          </p:nvPr>
        </p:nvSpPr>
        <p:spPr>
          <a:xfrm>
            <a:off x="3471864" y="2428348"/>
            <a:ext cx="2915543" cy="1190095"/>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800"/>
              <a:buNone/>
              <a:defRPr b="1" sz="1800"/>
            </a:lvl1pPr>
            <a:lvl2pPr indent="-228600" lvl="1" marL="914400" algn="l">
              <a:lnSpc>
                <a:spcPct val="90000"/>
              </a:lnSpc>
              <a:spcBef>
                <a:spcPts val="376"/>
              </a:spcBef>
              <a:spcAft>
                <a:spcPts val="0"/>
              </a:spcAft>
              <a:buClr>
                <a:schemeClr val="dk1"/>
              </a:buClr>
              <a:buSzPts val="1499"/>
              <a:buNone/>
              <a:defRPr b="1" sz="1499"/>
            </a:lvl2pPr>
            <a:lvl3pPr indent="-228600" lvl="2" marL="1371600" algn="l">
              <a:lnSpc>
                <a:spcPct val="90000"/>
              </a:lnSpc>
              <a:spcBef>
                <a:spcPts val="376"/>
              </a:spcBef>
              <a:spcAft>
                <a:spcPts val="0"/>
              </a:spcAft>
              <a:buClr>
                <a:schemeClr val="dk1"/>
              </a:buClr>
              <a:buSzPts val="1351"/>
              <a:buNone/>
              <a:defRPr b="1" sz="1351"/>
            </a:lvl3pPr>
            <a:lvl4pPr indent="-228600" lvl="3" marL="1828800" algn="l">
              <a:lnSpc>
                <a:spcPct val="90000"/>
              </a:lnSpc>
              <a:spcBef>
                <a:spcPts val="376"/>
              </a:spcBef>
              <a:spcAft>
                <a:spcPts val="0"/>
              </a:spcAft>
              <a:buClr>
                <a:schemeClr val="dk1"/>
              </a:buClr>
              <a:buSzPts val="1200"/>
              <a:buNone/>
              <a:defRPr b="1" sz="1200"/>
            </a:lvl4pPr>
            <a:lvl5pPr indent="-228600" lvl="4" marL="2286000" algn="l">
              <a:lnSpc>
                <a:spcPct val="90000"/>
              </a:lnSpc>
              <a:spcBef>
                <a:spcPts val="376"/>
              </a:spcBef>
              <a:spcAft>
                <a:spcPts val="0"/>
              </a:spcAft>
              <a:buClr>
                <a:schemeClr val="dk1"/>
              </a:buClr>
              <a:buSzPts val="1200"/>
              <a:buNone/>
              <a:defRPr b="1" sz="1200"/>
            </a:lvl5pPr>
            <a:lvl6pPr indent="-228600" lvl="5" marL="2743200" algn="l">
              <a:lnSpc>
                <a:spcPct val="90000"/>
              </a:lnSpc>
              <a:spcBef>
                <a:spcPts val="376"/>
              </a:spcBef>
              <a:spcAft>
                <a:spcPts val="0"/>
              </a:spcAft>
              <a:buClr>
                <a:schemeClr val="dk1"/>
              </a:buClr>
              <a:buSzPts val="1200"/>
              <a:buNone/>
              <a:defRPr b="1" sz="1200"/>
            </a:lvl6pPr>
            <a:lvl7pPr indent="-228600" lvl="6" marL="3200400" algn="l">
              <a:lnSpc>
                <a:spcPct val="90000"/>
              </a:lnSpc>
              <a:spcBef>
                <a:spcPts val="376"/>
              </a:spcBef>
              <a:spcAft>
                <a:spcPts val="0"/>
              </a:spcAft>
              <a:buClr>
                <a:schemeClr val="dk1"/>
              </a:buClr>
              <a:buSzPts val="1200"/>
              <a:buNone/>
              <a:defRPr b="1" sz="1200"/>
            </a:lvl7pPr>
            <a:lvl8pPr indent="-228600" lvl="7" marL="3657600" algn="l">
              <a:lnSpc>
                <a:spcPct val="90000"/>
              </a:lnSpc>
              <a:spcBef>
                <a:spcPts val="376"/>
              </a:spcBef>
              <a:spcAft>
                <a:spcPts val="0"/>
              </a:spcAft>
              <a:buClr>
                <a:schemeClr val="dk1"/>
              </a:buClr>
              <a:buSzPts val="1200"/>
              <a:buNone/>
              <a:defRPr b="1" sz="1200"/>
            </a:lvl8pPr>
            <a:lvl9pPr indent="-228600" lvl="8" marL="4114800" algn="l">
              <a:lnSpc>
                <a:spcPct val="90000"/>
              </a:lnSpc>
              <a:spcBef>
                <a:spcPts val="376"/>
              </a:spcBef>
              <a:spcAft>
                <a:spcPts val="0"/>
              </a:spcAft>
              <a:buClr>
                <a:schemeClr val="dk1"/>
              </a:buClr>
              <a:buSzPts val="1200"/>
              <a:buNone/>
              <a:defRPr b="1" sz="1200"/>
            </a:lvl9pPr>
          </a:lstStyle>
          <a:p/>
        </p:txBody>
      </p:sp>
      <p:sp>
        <p:nvSpPr>
          <p:cNvPr id="41" name="Google Shape;41;p9"/>
          <p:cNvSpPr txBox="1"/>
          <p:nvPr>
            <p:ph idx="4" type="body"/>
          </p:nvPr>
        </p:nvSpPr>
        <p:spPr>
          <a:xfrm>
            <a:off x="3471864" y="3618443"/>
            <a:ext cx="2915543" cy="5322183"/>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6"/>
              </a:spcBef>
              <a:spcAft>
                <a:spcPts val="0"/>
              </a:spcAft>
              <a:buClr>
                <a:schemeClr val="dk1"/>
              </a:buClr>
              <a:buSzPts val="1800"/>
              <a:buChar char="•"/>
              <a:defRPr/>
            </a:lvl2pPr>
            <a:lvl3pPr indent="-342900" lvl="2" marL="1371600" algn="l">
              <a:lnSpc>
                <a:spcPct val="90000"/>
              </a:lnSpc>
              <a:spcBef>
                <a:spcPts val="376"/>
              </a:spcBef>
              <a:spcAft>
                <a:spcPts val="0"/>
              </a:spcAft>
              <a:buClr>
                <a:schemeClr val="dk1"/>
              </a:buClr>
              <a:buSzPts val="1800"/>
              <a:buChar char="•"/>
              <a:defRPr/>
            </a:lvl3pPr>
            <a:lvl4pPr indent="-342900" lvl="3" marL="1828800" algn="l">
              <a:lnSpc>
                <a:spcPct val="90000"/>
              </a:lnSpc>
              <a:spcBef>
                <a:spcPts val="376"/>
              </a:spcBef>
              <a:spcAft>
                <a:spcPts val="0"/>
              </a:spcAft>
              <a:buClr>
                <a:schemeClr val="dk1"/>
              </a:buClr>
              <a:buSzPts val="1800"/>
              <a:buChar char="•"/>
              <a:defRPr/>
            </a:lvl4pPr>
            <a:lvl5pPr indent="-342900" lvl="4" marL="2286000" algn="l">
              <a:lnSpc>
                <a:spcPct val="90000"/>
              </a:lnSpc>
              <a:spcBef>
                <a:spcPts val="376"/>
              </a:spcBef>
              <a:spcAft>
                <a:spcPts val="0"/>
              </a:spcAft>
              <a:buClr>
                <a:schemeClr val="dk1"/>
              </a:buClr>
              <a:buSzPts val="1800"/>
              <a:buChar char="•"/>
              <a:defRPr/>
            </a:lvl5pPr>
            <a:lvl6pPr indent="-342900" lvl="5" marL="2743200" algn="l">
              <a:lnSpc>
                <a:spcPct val="90000"/>
              </a:lnSpc>
              <a:spcBef>
                <a:spcPts val="376"/>
              </a:spcBef>
              <a:spcAft>
                <a:spcPts val="0"/>
              </a:spcAft>
              <a:buClr>
                <a:schemeClr val="dk1"/>
              </a:buClr>
              <a:buSzPts val="1800"/>
              <a:buChar char="•"/>
              <a:defRPr/>
            </a:lvl6pPr>
            <a:lvl7pPr indent="-342900" lvl="6" marL="3200400" algn="l">
              <a:lnSpc>
                <a:spcPct val="90000"/>
              </a:lnSpc>
              <a:spcBef>
                <a:spcPts val="376"/>
              </a:spcBef>
              <a:spcAft>
                <a:spcPts val="0"/>
              </a:spcAft>
              <a:buClr>
                <a:schemeClr val="dk1"/>
              </a:buClr>
              <a:buSzPts val="1800"/>
              <a:buChar char="•"/>
              <a:defRPr/>
            </a:lvl7pPr>
            <a:lvl8pPr indent="-342900" lvl="7" marL="3657600" algn="l">
              <a:lnSpc>
                <a:spcPct val="90000"/>
              </a:lnSpc>
              <a:spcBef>
                <a:spcPts val="376"/>
              </a:spcBef>
              <a:spcAft>
                <a:spcPts val="0"/>
              </a:spcAft>
              <a:buClr>
                <a:schemeClr val="dk1"/>
              </a:buClr>
              <a:buSzPts val="1800"/>
              <a:buChar char="•"/>
              <a:defRPr/>
            </a:lvl8pPr>
            <a:lvl9pPr indent="-342900" lvl="8" marL="4114800" algn="l">
              <a:lnSpc>
                <a:spcPct val="90000"/>
              </a:lnSpc>
              <a:spcBef>
                <a:spcPts val="376"/>
              </a:spcBef>
              <a:spcAft>
                <a:spcPts val="0"/>
              </a:spcAft>
              <a:buClr>
                <a:schemeClr val="dk1"/>
              </a:buClr>
              <a:buSzPts val="1800"/>
              <a:buChar char="•"/>
              <a:defRPr/>
            </a:lvl9pPr>
          </a:lstStyle>
          <a:p/>
        </p:txBody>
      </p:sp>
      <p:sp>
        <p:nvSpPr>
          <p:cNvPr id="42" name="Google Shape;42;p9"/>
          <p:cNvSpPr txBox="1"/>
          <p:nvPr>
            <p:ph idx="10" type="dt"/>
          </p:nvPr>
        </p:nvSpPr>
        <p:spPr>
          <a:xfrm>
            <a:off x="471488" y="9181401"/>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9"/>
          <p:cNvSpPr txBox="1"/>
          <p:nvPr>
            <p:ph idx="11" type="ftr"/>
          </p:nvPr>
        </p:nvSpPr>
        <p:spPr>
          <a:xfrm>
            <a:off x="2271716" y="9181401"/>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9"/>
          <p:cNvSpPr txBox="1"/>
          <p:nvPr>
            <p:ph idx="12" type="sldNum"/>
          </p:nvPr>
        </p:nvSpPr>
        <p:spPr>
          <a:xfrm>
            <a:off x="4843463" y="9181401"/>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da-DK"/>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Kun titel" type="titleOnly">
  <p:cSld name="TITLE_ONLY">
    <p:spTree>
      <p:nvGrpSpPr>
        <p:cNvPr id="45" name="Shape 45"/>
        <p:cNvGrpSpPr/>
        <p:nvPr/>
      </p:nvGrpSpPr>
      <p:grpSpPr>
        <a:xfrm>
          <a:off x="0" y="0"/>
          <a:ext cx="0" cy="0"/>
          <a:chOff x="0" y="0"/>
          <a:chExt cx="0" cy="0"/>
        </a:xfrm>
      </p:grpSpPr>
      <p:sp>
        <p:nvSpPr>
          <p:cNvPr id="46" name="Google Shape;46;p10"/>
          <p:cNvSpPr txBox="1"/>
          <p:nvPr>
            <p:ph type="title"/>
          </p:nvPr>
        </p:nvSpPr>
        <p:spPr>
          <a:xfrm>
            <a:off x="471491" y="527406"/>
            <a:ext cx="5915025" cy="191470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10"/>
          <p:cNvSpPr txBox="1"/>
          <p:nvPr>
            <p:ph idx="10" type="dt"/>
          </p:nvPr>
        </p:nvSpPr>
        <p:spPr>
          <a:xfrm>
            <a:off x="471488" y="9181401"/>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10"/>
          <p:cNvSpPr txBox="1"/>
          <p:nvPr>
            <p:ph idx="11" type="ftr"/>
          </p:nvPr>
        </p:nvSpPr>
        <p:spPr>
          <a:xfrm>
            <a:off x="2271716" y="9181401"/>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10"/>
          <p:cNvSpPr txBox="1"/>
          <p:nvPr>
            <p:ph idx="12" type="sldNum"/>
          </p:nvPr>
        </p:nvSpPr>
        <p:spPr>
          <a:xfrm>
            <a:off x="4843463" y="9181401"/>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da-DK"/>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om" type="blank">
  <p:cSld name="BLANK">
    <p:spTree>
      <p:nvGrpSpPr>
        <p:cNvPr id="50" name="Shape 50"/>
        <p:cNvGrpSpPr/>
        <p:nvPr/>
      </p:nvGrpSpPr>
      <p:grpSpPr>
        <a:xfrm>
          <a:off x="0" y="0"/>
          <a:ext cx="0" cy="0"/>
          <a:chOff x="0" y="0"/>
          <a:chExt cx="0" cy="0"/>
        </a:xfrm>
      </p:grpSpPr>
      <p:sp>
        <p:nvSpPr>
          <p:cNvPr id="51" name="Google Shape;51;p11"/>
          <p:cNvSpPr txBox="1"/>
          <p:nvPr>
            <p:ph idx="10" type="dt"/>
          </p:nvPr>
        </p:nvSpPr>
        <p:spPr>
          <a:xfrm>
            <a:off x="471488" y="9181401"/>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1"/>
          <p:cNvSpPr txBox="1"/>
          <p:nvPr>
            <p:ph idx="11" type="ftr"/>
          </p:nvPr>
        </p:nvSpPr>
        <p:spPr>
          <a:xfrm>
            <a:off x="2271716" y="9181401"/>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11"/>
          <p:cNvSpPr txBox="1"/>
          <p:nvPr>
            <p:ph idx="12" type="sldNum"/>
          </p:nvPr>
        </p:nvSpPr>
        <p:spPr>
          <a:xfrm>
            <a:off x="4843463" y="9181401"/>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da-DK"/>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Indhold med billedtekst" type="objTx">
  <p:cSld name="OBJECT_WITH_CAPTION_TEXT">
    <p:spTree>
      <p:nvGrpSpPr>
        <p:cNvPr id="54" name="Shape 54"/>
        <p:cNvGrpSpPr/>
        <p:nvPr/>
      </p:nvGrpSpPr>
      <p:grpSpPr>
        <a:xfrm>
          <a:off x="0" y="0"/>
          <a:ext cx="0" cy="0"/>
          <a:chOff x="0" y="0"/>
          <a:chExt cx="0" cy="0"/>
        </a:xfrm>
      </p:grpSpPr>
      <p:sp>
        <p:nvSpPr>
          <p:cNvPr id="55" name="Google Shape;55;p12"/>
          <p:cNvSpPr txBox="1"/>
          <p:nvPr>
            <p:ph type="title"/>
          </p:nvPr>
        </p:nvSpPr>
        <p:spPr>
          <a:xfrm>
            <a:off x="472381" y="660400"/>
            <a:ext cx="2211884" cy="23114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1"/>
              <a:buFont typeface="Calibri"/>
              <a:buNone/>
              <a:defRPr sz="240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12"/>
          <p:cNvSpPr txBox="1"/>
          <p:nvPr>
            <p:ph idx="1" type="body"/>
          </p:nvPr>
        </p:nvSpPr>
        <p:spPr>
          <a:xfrm>
            <a:off x="2915546" y="1426287"/>
            <a:ext cx="3471863" cy="7039681"/>
          </a:xfrm>
          <a:prstGeom prst="rect">
            <a:avLst/>
          </a:prstGeom>
          <a:noFill/>
          <a:ln>
            <a:noFill/>
          </a:ln>
        </p:spPr>
        <p:txBody>
          <a:bodyPr anchorCtr="0" anchor="t" bIns="45700" lIns="91425" spcFirstLastPara="1" rIns="91425" wrap="square" tIns="45700">
            <a:normAutofit/>
          </a:bodyPr>
          <a:lstStyle>
            <a:lvl1pPr indent="-381063" lvl="0" marL="457200" algn="l">
              <a:lnSpc>
                <a:spcPct val="90000"/>
              </a:lnSpc>
              <a:spcBef>
                <a:spcPts val="750"/>
              </a:spcBef>
              <a:spcAft>
                <a:spcPts val="0"/>
              </a:spcAft>
              <a:buClr>
                <a:schemeClr val="dk1"/>
              </a:buClr>
              <a:buSzPts val="2401"/>
              <a:buChar char="•"/>
              <a:defRPr sz="2401"/>
            </a:lvl1pPr>
            <a:lvl2pPr indent="-361950" lvl="1" marL="914400" algn="l">
              <a:lnSpc>
                <a:spcPct val="90000"/>
              </a:lnSpc>
              <a:spcBef>
                <a:spcPts val="376"/>
              </a:spcBef>
              <a:spcAft>
                <a:spcPts val="0"/>
              </a:spcAft>
              <a:buClr>
                <a:schemeClr val="dk1"/>
              </a:buClr>
              <a:buSzPts val="2100"/>
              <a:buChar char="•"/>
              <a:defRPr sz="2100"/>
            </a:lvl2pPr>
            <a:lvl3pPr indent="-342900" lvl="2" marL="1371600" algn="l">
              <a:lnSpc>
                <a:spcPct val="90000"/>
              </a:lnSpc>
              <a:spcBef>
                <a:spcPts val="376"/>
              </a:spcBef>
              <a:spcAft>
                <a:spcPts val="0"/>
              </a:spcAft>
              <a:buClr>
                <a:schemeClr val="dk1"/>
              </a:buClr>
              <a:buSzPts val="1800"/>
              <a:buChar char="•"/>
              <a:defRPr sz="1800"/>
            </a:lvl3pPr>
            <a:lvl4pPr indent="-323786" lvl="3" marL="1828800" algn="l">
              <a:lnSpc>
                <a:spcPct val="90000"/>
              </a:lnSpc>
              <a:spcBef>
                <a:spcPts val="376"/>
              </a:spcBef>
              <a:spcAft>
                <a:spcPts val="0"/>
              </a:spcAft>
              <a:buClr>
                <a:schemeClr val="dk1"/>
              </a:buClr>
              <a:buSzPts val="1499"/>
              <a:buChar char="•"/>
              <a:defRPr sz="1499"/>
            </a:lvl4pPr>
            <a:lvl5pPr indent="-323786" lvl="4" marL="2286000" algn="l">
              <a:lnSpc>
                <a:spcPct val="90000"/>
              </a:lnSpc>
              <a:spcBef>
                <a:spcPts val="376"/>
              </a:spcBef>
              <a:spcAft>
                <a:spcPts val="0"/>
              </a:spcAft>
              <a:buClr>
                <a:schemeClr val="dk1"/>
              </a:buClr>
              <a:buSzPts val="1499"/>
              <a:buChar char="•"/>
              <a:defRPr sz="1499"/>
            </a:lvl5pPr>
            <a:lvl6pPr indent="-323786" lvl="5" marL="2743200" algn="l">
              <a:lnSpc>
                <a:spcPct val="90000"/>
              </a:lnSpc>
              <a:spcBef>
                <a:spcPts val="376"/>
              </a:spcBef>
              <a:spcAft>
                <a:spcPts val="0"/>
              </a:spcAft>
              <a:buClr>
                <a:schemeClr val="dk1"/>
              </a:buClr>
              <a:buSzPts val="1499"/>
              <a:buChar char="•"/>
              <a:defRPr sz="1499"/>
            </a:lvl6pPr>
            <a:lvl7pPr indent="-323786" lvl="6" marL="3200400" algn="l">
              <a:lnSpc>
                <a:spcPct val="90000"/>
              </a:lnSpc>
              <a:spcBef>
                <a:spcPts val="376"/>
              </a:spcBef>
              <a:spcAft>
                <a:spcPts val="0"/>
              </a:spcAft>
              <a:buClr>
                <a:schemeClr val="dk1"/>
              </a:buClr>
              <a:buSzPts val="1499"/>
              <a:buChar char="•"/>
              <a:defRPr sz="1499"/>
            </a:lvl7pPr>
            <a:lvl8pPr indent="-323786" lvl="7" marL="3657600" algn="l">
              <a:lnSpc>
                <a:spcPct val="90000"/>
              </a:lnSpc>
              <a:spcBef>
                <a:spcPts val="376"/>
              </a:spcBef>
              <a:spcAft>
                <a:spcPts val="0"/>
              </a:spcAft>
              <a:buClr>
                <a:schemeClr val="dk1"/>
              </a:buClr>
              <a:buSzPts val="1499"/>
              <a:buChar char="•"/>
              <a:defRPr sz="1499"/>
            </a:lvl8pPr>
            <a:lvl9pPr indent="-323786" lvl="8" marL="4114800" algn="l">
              <a:lnSpc>
                <a:spcPct val="90000"/>
              </a:lnSpc>
              <a:spcBef>
                <a:spcPts val="376"/>
              </a:spcBef>
              <a:spcAft>
                <a:spcPts val="0"/>
              </a:spcAft>
              <a:buClr>
                <a:schemeClr val="dk1"/>
              </a:buClr>
              <a:buSzPts val="1499"/>
              <a:buChar char="•"/>
              <a:defRPr sz="1499"/>
            </a:lvl9pPr>
          </a:lstStyle>
          <a:p/>
        </p:txBody>
      </p:sp>
      <p:sp>
        <p:nvSpPr>
          <p:cNvPr id="57" name="Google Shape;57;p12"/>
          <p:cNvSpPr txBox="1"/>
          <p:nvPr>
            <p:ph idx="2" type="body"/>
          </p:nvPr>
        </p:nvSpPr>
        <p:spPr>
          <a:xfrm>
            <a:off x="472381" y="2971800"/>
            <a:ext cx="2211884" cy="550562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200"/>
              <a:buNone/>
              <a:defRPr sz="1200"/>
            </a:lvl1pPr>
            <a:lvl2pPr indent="-228600" lvl="1" marL="914400" algn="l">
              <a:lnSpc>
                <a:spcPct val="90000"/>
              </a:lnSpc>
              <a:spcBef>
                <a:spcPts val="376"/>
              </a:spcBef>
              <a:spcAft>
                <a:spcPts val="0"/>
              </a:spcAft>
              <a:buClr>
                <a:schemeClr val="dk1"/>
              </a:buClr>
              <a:buSzPts val="1050"/>
              <a:buNone/>
              <a:defRPr sz="1050"/>
            </a:lvl2pPr>
            <a:lvl3pPr indent="-228600" lvl="2" marL="1371600" algn="l">
              <a:lnSpc>
                <a:spcPct val="90000"/>
              </a:lnSpc>
              <a:spcBef>
                <a:spcPts val="376"/>
              </a:spcBef>
              <a:spcAft>
                <a:spcPts val="0"/>
              </a:spcAft>
              <a:buClr>
                <a:schemeClr val="dk1"/>
              </a:buClr>
              <a:buSzPts val="900"/>
              <a:buNone/>
              <a:defRPr sz="900"/>
            </a:lvl3pPr>
            <a:lvl4pPr indent="-228600" lvl="3" marL="1828800" algn="l">
              <a:lnSpc>
                <a:spcPct val="90000"/>
              </a:lnSpc>
              <a:spcBef>
                <a:spcPts val="376"/>
              </a:spcBef>
              <a:spcAft>
                <a:spcPts val="0"/>
              </a:spcAft>
              <a:buClr>
                <a:schemeClr val="dk1"/>
              </a:buClr>
              <a:buSzPts val="750"/>
              <a:buNone/>
              <a:defRPr sz="750"/>
            </a:lvl4pPr>
            <a:lvl5pPr indent="-228600" lvl="4" marL="2286000" algn="l">
              <a:lnSpc>
                <a:spcPct val="90000"/>
              </a:lnSpc>
              <a:spcBef>
                <a:spcPts val="376"/>
              </a:spcBef>
              <a:spcAft>
                <a:spcPts val="0"/>
              </a:spcAft>
              <a:buClr>
                <a:schemeClr val="dk1"/>
              </a:buClr>
              <a:buSzPts val="750"/>
              <a:buNone/>
              <a:defRPr sz="750"/>
            </a:lvl5pPr>
            <a:lvl6pPr indent="-228600" lvl="5" marL="2743200" algn="l">
              <a:lnSpc>
                <a:spcPct val="90000"/>
              </a:lnSpc>
              <a:spcBef>
                <a:spcPts val="376"/>
              </a:spcBef>
              <a:spcAft>
                <a:spcPts val="0"/>
              </a:spcAft>
              <a:buClr>
                <a:schemeClr val="dk1"/>
              </a:buClr>
              <a:buSzPts val="750"/>
              <a:buNone/>
              <a:defRPr sz="750"/>
            </a:lvl6pPr>
            <a:lvl7pPr indent="-228600" lvl="6" marL="3200400" algn="l">
              <a:lnSpc>
                <a:spcPct val="90000"/>
              </a:lnSpc>
              <a:spcBef>
                <a:spcPts val="376"/>
              </a:spcBef>
              <a:spcAft>
                <a:spcPts val="0"/>
              </a:spcAft>
              <a:buClr>
                <a:schemeClr val="dk1"/>
              </a:buClr>
              <a:buSzPts val="750"/>
              <a:buNone/>
              <a:defRPr sz="750"/>
            </a:lvl7pPr>
            <a:lvl8pPr indent="-228600" lvl="7" marL="3657600" algn="l">
              <a:lnSpc>
                <a:spcPct val="90000"/>
              </a:lnSpc>
              <a:spcBef>
                <a:spcPts val="376"/>
              </a:spcBef>
              <a:spcAft>
                <a:spcPts val="0"/>
              </a:spcAft>
              <a:buClr>
                <a:schemeClr val="dk1"/>
              </a:buClr>
              <a:buSzPts val="750"/>
              <a:buNone/>
              <a:defRPr sz="750"/>
            </a:lvl8pPr>
            <a:lvl9pPr indent="-228600" lvl="8" marL="4114800" algn="l">
              <a:lnSpc>
                <a:spcPct val="90000"/>
              </a:lnSpc>
              <a:spcBef>
                <a:spcPts val="376"/>
              </a:spcBef>
              <a:spcAft>
                <a:spcPts val="0"/>
              </a:spcAft>
              <a:buClr>
                <a:schemeClr val="dk1"/>
              </a:buClr>
              <a:buSzPts val="750"/>
              <a:buNone/>
              <a:defRPr sz="750"/>
            </a:lvl9pPr>
          </a:lstStyle>
          <a:p/>
        </p:txBody>
      </p:sp>
      <p:sp>
        <p:nvSpPr>
          <p:cNvPr id="58" name="Google Shape;58;p12"/>
          <p:cNvSpPr txBox="1"/>
          <p:nvPr>
            <p:ph idx="10" type="dt"/>
          </p:nvPr>
        </p:nvSpPr>
        <p:spPr>
          <a:xfrm>
            <a:off x="471488" y="9181401"/>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2"/>
          <p:cNvSpPr txBox="1"/>
          <p:nvPr>
            <p:ph idx="11" type="ftr"/>
          </p:nvPr>
        </p:nvSpPr>
        <p:spPr>
          <a:xfrm>
            <a:off x="2271716" y="9181401"/>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2"/>
          <p:cNvSpPr txBox="1"/>
          <p:nvPr>
            <p:ph idx="12" type="sldNum"/>
          </p:nvPr>
        </p:nvSpPr>
        <p:spPr>
          <a:xfrm>
            <a:off x="4843463" y="9181401"/>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da-DK"/>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llede med billedtekst" type="picTx">
  <p:cSld name="PICTURE_WITH_CAPTION_TEXT">
    <p:spTree>
      <p:nvGrpSpPr>
        <p:cNvPr id="61" name="Shape 61"/>
        <p:cNvGrpSpPr/>
        <p:nvPr/>
      </p:nvGrpSpPr>
      <p:grpSpPr>
        <a:xfrm>
          <a:off x="0" y="0"/>
          <a:ext cx="0" cy="0"/>
          <a:chOff x="0" y="0"/>
          <a:chExt cx="0" cy="0"/>
        </a:xfrm>
      </p:grpSpPr>
      <p:sp>
        <p:nvSpPr>
          <p:cNvPr id="62" name="Google Shape;62;p13"/>
          <p:cNvSpPr txBox="1"/>
          <p:nvPr>
            <p:ph type="title"/>
          </p:nvPr>
        </p:nvSpPr>
        <p:spPr>
          <a:xfrm>
            <a:off x="472381" y="660400"/>
            <a:ext cx="2211884" cy="23114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1"/>
              <a:buFont typeface="Calibri"/>
              <a:buNone/>
              <a:defRPr sz="240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3"/>
          <p:cNvSpPr/>
          <p:nvPr>
            <p:ph idx="2" type="pic"/>
          </p:nvPr>
        </p:nvSpPr>
        <p:spPr>
          <a:xfrm>
            <a:off x="2915546" y="1426287"/>
            <a:ext cx="3471863" cy="7039681"/>
          </a:xfrm>
          <a:prstGeom prst="rect">
            <a:avLst/>
          </a:prstGeom>
          <a:noFill/>
          <a:ln>
            <a:noFill/>
          </a:ln>
        </p:spPr>
        <p:txBody>
          <a:bodyPr anchorCtr="0" anchor="t" bIns="45700" lIns="91425" spcFirstLastPara="1" rIns="91425" wrap="square" tIns="45700">
            <a:normAutofit/>
          </a:bodyPr>
          <a:lstStyle>
            <a:lvl1pPr lvl="0" marR="0" rtl="0" algn="l">
              <a:lnSpc>
                <a:spcPct val="90000"/>
              </a:lnSpc>
              <a:spcBef>
                <a:spcPts val="750"/>
              </a:spcBef>
              <a:spcAft>
                <a:spcPts val="0"/>
              </a:spcAft>
              <a:buClr>
                <a:schemeClr val="dk1"/>
              </a:buClr>
              <a:buSzPts val="2401"/>
              <a:buFont typeface="Arial"/>
              <a:buNone/>
              <a:defRPr b="0" i="0" sz="2401" u="none" cap="none" strike="noStrike">
                <a:solidFill>
                  <a:schemeClr val="dk1"/>
                </a:solidFill>
                <a:latin typeface="Calibri"/>
                <a:ea typeface="Calibri"/>
                <a:cs typeface="Calibri"/>
                <a:sym typeface="Calibri"/>
              </a:defRPr>
            </a:lvl1pPr>
            <a:lvl2pPr lvl="1" marR="0" rtl="0" algn="l">
              <a:lnSpc>
                <a:spcPct val="90000"/>
              </a:lnSpc>
              <a:spcBef>
                <a:spcPts val="376"/>
              </a:spcBef>
              <a:spcAft>
                <a:spcPts val="0"/>
              </a:spcAft>
              <a:buClr>
                <a:schemeClr val="dk1"/>
              </a:buClr>
              <a:buSzPts val="2100"/>
              <a:buFont typeface="Arial"/>
              <a:buNone/>
              <a:defRPr b="0" i="0" sz="2100" u="none" cap="none" strike="noStrike">
                <a:solidFill>
                  <a:schemeClr val="dk1"/>
                </a:solidFill>
                <a:latin typeface="Calibri"/>
                <a:ea typeface="Calibri"/>
                <a:cs typeface="Calibri"/>
                <a:sym typeface="Calibri"/>
              </a:defRPr>
            </a:lvl2pPr>
            <a:lvl3pPr lvl="2" marR="0" rtl="0" algn="l">
              <a:lnSpc>
                <a:spcPct val="90000"/>
              </a:lnSpc>
              <a:spcBef>
                <a:spcPts val="376"/>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3pPr>
            <a:lvl4pPr lvl="3" marR="0" rtl="0" algn="l">
              <a:lnSpc>
                <a:spcPct val="90000"/>
              </a:lnSpc>
              <a:spcBef>
                <a:spcPts val="376"/>
              </a:spcBef>
              <a:spcAft>
                <a:spcPts val="0"/>
              </a:spcAft>
              <a:buClr>
                <a:schemeClr val="dk1"/>
              </a:buClr>
              <a:buSzPts val="1499"/>
              <a:buFont typeface="Arial"/>
              <a:buNone/>
              <a:defRPr b="0" i="0" sz="1499" u="none" cap="none" strike="noStrike">
                <a:solidFill>
                  <a:schemeClr val="dk1"/>
                </a:solidFill>
                <a:latin typeface="Calibri"/>
                <a:ea typeface="Calibri"/>
                <a:cs typeface="Calibri"/>
                <a:sym typeface="Calibri"/>
              </a:defRPr>
            </a:lvl4pPr>
            <a:lvl5pPr lvl="4" marR="0" rtl="0" algn="l">
              <a:lnSpc>
                <a:spcPct val="90000"/>
              </a:lnSpc>
              <a:spcBef>
                <a:spcPts val="376"/>
              </a:spcBef>
              <a:spcAft>
                <a:spcPts val="0"/>
              </a:spcAft>
              <a:buClr>
                <a:schemeClr val="dk1"/>
              </a:buClr>
              <a:buSzPts val="1499"/>
              <a:buFont typeface="Arial"/>
              <a:buNone/>
              <a:defRPr b="0" i="0" sz="1499" u="none" cap="none" strike="noStrike">
                <a:solidFill>
                  <a:schemeClr val="dk1"/>
                </a:solidFill>
                <a:latin typeface="Calibri"/>
                <a:ea typeface="Calibri"/>
                <a:cs typeface="Calibri"/>
                <a:sym typeface="Calibri"/>
              </a:defRPr>
            </a:lvl5pPr>
            <a:lvl6pPr lvl="5" marR="0" rtl="0" algn="l">
              <a:lnSpc>
                <a:spcPct val="90000"/>
              </a:lnSpc>
              <a:spcBef>
                <a:spcPts val="376"/>
              </a:spcBef>
              <a:spcAft>
                <a:spcPts val="0"/>
              </a:spcAft>
              <a:buClr>
                <a:schemeClr val="dk1"/>
              </a:buClr>
              <a:buSzPts val="1499"/>
              <a:buFont typeface="Arial"/>
              <a:buNone/>
              <a:defRPr b="0" i="0" sz="1499" u="none" cap="none" strike="noStrike">
                <a:solidFill>
                  <a:schemeClr val="dk1"/>
                </a:solidFill>
                <a:latin typeface="Calibri"/>
                <a:ea typeface="Calibri"/>
                <a:cs typeface="Calibri"/>
                <a:sym typeface="Calibri"/>
              </a:defRPr>
            </a:lvl6pPr>
            <a:lvl7pPr lvl="6" marR="0" rtl="0" algn="l">
              <a:lnSpc>
                <a:spcPct val="90000"/>
              </a:lnSpc>
              <a:spcBef>
                <a:spcPts val="376"/>
              </a:spcBef>
              <a:spcAft>
                <a:spcPts val="0"/>
              </a:spcAft>
              <a:buClr>
                <a:schemeClr val="dk1"/>
              </a:buClr>
              <a:buSzPts val="1499"/>
              <a:buFont typeface="Arial"/>
              <a:buNone/>
              <a:defRPr b="0" i="0" sz="1499" u="none" cap="none" strike="noStrike">
                <a:solidFill>
                  <a:schemeClr val="dk1"/>
                </a:solidFill>
                <a:latin typeface="Calibri"/>
                <a:ea typeface="Calibri"/>
                <a:cs typeface="Calibri"/>
                <a:sym typeface="Calibri"/>
              </a:defRPr>
            </a:lvl7pPr>
            <a:lvl8pPr lvl="7" marR="0" rtl="0" algn="l">
              <a:lnSpc>
                <a:spcPct val="90000"/>
              </a:lnSpc>
              <a:spcBef>
                <a:spcPts val="376"/>
              </a:spcBef>
              <a:spcAft>
                <a:spcPts val="0"/>
              </a:spcAft>
              <a:buClr>
                <a:schemeClr val="dk1"/>
              </a:buClr>
              <a:buSzPts val="1499"/>
              <a:buFont typeface="Arial"/>
              <a:buNone/>
              <a:defRPr b="0" i="0" sz="1499" u="none" cap="none" strike="noStrike">
                <a:solidFill>
                  <a:schemeClr val="dk1"/>
                </a:solidFill>
                <a:latin typeface="Calibri"/>
                <a:ea typeface="Calibri"/>
                <a:cs typeface="Calibri"/>
                <a:sym typeface="Calibri"/>
              </a:defRPr>
            </a:lvl8pPr>
            <a:lvl9pPr lvl="8" marR="0" rtl="0" algn="l">
              <a:lnSpc>
                <a:spcPct val="90000"/>
              </a:lnSpc>
              <a:spcBef>
                <a:spcPts val="376"/>
              </a:spcBef>
              <a:spcAft>
                <a:spcPts val="0"/>
              </a:spcAft>
              <a:buClr>
                <a:schemeClr val="dk1"/>
              </a:buClr>
              <a:buSzPts val="1499"/>
              <a:buFont typeface="Arial"/>
              <a:buNone/>
              <a:defRPr b="0" i="0" sz="1499" u="none" cap="none" strike="noStrike">
                <a:solidFill>
                  <a:schemeClr val="dk1"/>
                </a:solidFill>
                <a:latin typeface="Calibri"/>
                <a:ea typeface="Calibri"/>
                <a:cs typeface="Calibri"/>
                <a:sym typeface="Calibri"/>
              </a:defRPr>
            </a:lvl9pPr>
          </a:lstStyle>
          <a:p/>
        </p:txBody>
      </p:sp>
      <p:sp>
        <p:nvSpPr>
          <p:cNvPr id="64" name="Google Shape;64;p13"/>
          <p:cNvSpPr txBox="1"/>
          <p:nvPr>
            <p:ph idx="1" type="body"/>
          </p:nvPr>
        </p:nvSpPr>
        <p:spPr>
          <a:xfrm>
            <a:off x="472381" y="2971800"/>
            <a:ext cx="2211884" cy="550562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200"/>
              <a:buNone/>
              <a:defRPr sz="1200"/>
            </a:lvl1pPr>
            <a:lvl2pPr indent="-228600" lvl="1" marL="914400" algn="l">
              <a:lnSpc>
                <a:spcPct val="90000"/>
              </a:lnSpc>
              <a:spcBef>
                <a:spcPts val="376"/>
              </a:spcBef>
              <a:spcAft>
                <a:spcPts val="0"/>
              </a:spcAft>
              <a:buClr>
                <a:schemeClr val="dk1"/>
              </a:buClr>
              <a:buSzPts val="1050"/>
              <a:buNone/>
              <a:defRPr sz="1050"/>
            </a:lvl2pPr>
            <a:lvl3pPr indent="-228600" lvl="2" marL="1371600" algn="l">
              <a:lnSpc>
                <a:spcPct val="90000"/>
              </a:lnSpc>
              <a:spcBef>
                <a:spcPts val="376"/>
              </a:spcBef>
              <a:spcAft>
                <a:spcPts val="0"/>
              </a:spcAft>
              <a:buClr>
                <a:schemeClr val="dk1"/>
              </a:buClr>
              <a:buSzPts val="900"/>
              <a:buNone/>
              <a:defRPr sz="900"/>
            </a:lvl3pPr>
            <a:lvl4pPr indent="-228600" lvl="3" marL="1828800" algn="l">
              <a:lnSpc>
                <a:spcPct val="90000"/>
              </a:lnSpc>
              <a:spcBef>
                <a:spcPts val="376"/>
              </a:spcBef>
              <a:spcAft>
                <a:spcPts val="0"/>
              </a:spcAft>
              <a:buClr>
                <a:schemeClr val="dk1"/>
              </a:buClr>
              <a:buSzPts val="750"/>
              <a:buNone/>
              <a:defRPr sz="750"/>
            </a:lvl4pPr>
            <a:lvl5pPr indent="-228600" lvl="4" marL="2286000" algn="l">
              <a:lnSpc>
                <a:spcPct val="90000"/>
              </a:lnSpc>
              <a:spcBef>
                <a:spcPts val="376"/>
              </a:spcBef>
              <a:spcAft>
                <a:spcPts val="0"/>
              </a:spcAft>
              <a:buClr>
                <a:schemeClr val="dk1"/>
              </a:buClr>
              <a:buSzPts val="750"/>
              <a:buNone/>
              <a:defRPr sz="750"/>
            </a:lvl5pPr>
            <a:lvl6pPr indent="-228600" lvl="5" marL="2743200" algn="l">
              <a:lnSpc>
                <a:spcPct val="90000"/>
              </a:lnSpc>
              <a:spcBef>
                <a:spcPts val="376"/>
              </a:spcBef>
              <a:spcAft>
                <a:spcPts val="0"/>
              </a:spcAft>
              <a:buClr>
                <a:schemeClr val="dk1"/>
              </a:buClr>
              <a:buSzPts val="750"/>
              <a:buNone/>
              <a:defRPr sz="750"/>
            </a:lvl6pPr>
            <a:lvl7pPr indent="-228600" lvl="6" marL="3200400" algn="l">
              <a:lnSpc>
                <a:spcPct val="90000"/>
              </a:lnSpc>
              <a:spcBef>
                <a:spcPts val="376"/>
              </a:spcBef>
              <a:spcAft>
                <a:spcPts val="0"/>
              </a:spcAft>
              <a:buClr>
                <a:schemeClr val="dk1"/>
              </a:buClr>
              <a:buSzPts val="750"/>
              <a:buNone/>
              <a:defRPr sz="750"/>
            </a:lvl7pPr>
            <a:lvl8pPr indent="-228600" lvl="7" marL="3657600" algn="l">
              <a:lnSpc>
                <a:spcPct val="90000"/>
              </a:lnSpc>
              <a:spcBef>
                <a:spcPts val="376"/>
              </a:spcBef>
              <a:spcAft>
                <a:spcPts val="0"/>
              </a:spcAft>
              <a:buClr>
                <a:schemeClr val="dk1"/>
              </a:buClr>
              <a:buSzPts val="750"/>
              <a:buNone/>
              <a:defRPr sz="750"/>
            </a:lvl8pPr>
            <a:lvl9pPr indent="-228600" lvl="8" marL="4114800" algn="l">
              <a:lnSpc>
                <a:spcPct val="90000"/>
              </a:lnSpc>
              <a:spcBef>
                <a:spcPts val="376"/>
              </a:spcBef>
              <a:spcAft>
                <a:spcPts val="0"/>
              </a:spcAft>
              <a:buClr>
                <a:schemeClr val="dk1"/>
              </a:buClr>
              <a:buSzPts val="750"/>
              <a:buNone/>
              <a:defRPr sz="750"/>
            </a:lvl9pPr>
          </a:lstStyle>
          <a:p/>
        </p:txBody>
      </p:sp>
      <p:sp>
        <p:nvSpPr>
          <p:cNvPr id="65" name="Google Shape;65;p13"/>
          <p:cNvSpPr txBox="1"/>
          <p:nvPr>
            <p:ph idx="10" type="dt"/>
          </p:nvPr>
        </p:nvSpPr>
        <p:spPr>
          <a:xfrm>
            <a:off x="471488" y="9181401"/>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3"/>
          <p:cNvSpPr txBox="1"/>
          <p:nvPr>
            <p:ph idx="11" type="ftr"/>
          </p:nvPr>
        </p:nvSpPr>
        <p:spPr>
          <a:xfrm>
            <a:off x="2271716" y="9181401"/>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3"/>
          <p:cNvSpPr txBox="1"/>
          <p:nvPr>
            <p:ph idx="12" type="sldNum"/>
          </p:nvPr>
        </p:nvSpPr>
        <p:spPr>
          <a:xfrm>
            <a:off x="4843463" y="9181401"/>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da-DK"/>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5" name="Shape 5"/>
        <p:cNvGrpSpPr/>
        <p:nvPr/>
      </p:nvGrpSpPr>
      <p:grpSpPr>
        <a:xfrm>
          <a:off x="0" y="0"/>
          <a:ext cx="0" cy="0"/>
          <a:chOff x="0" y="0"/>
          <a:chExt cx="0" cy="0"/>
        </a:xfrm>
      </p:grpSpPr>
      <p:sp>
        <p:nvSpPr>
          <p:cNvPr id="6" name="Google Shape;6;p4"/>
          <p:cNvSpPr txBox="1"/>
          <p:nvPr>
            <p:ph type="title"/>
          </p:nvPr>
        </p:nvSpPr>
        <p:spPr>
          <a:xfrm>
            <a:off x="471491" y="527406"/>
            <a:ext cx="5915025" cy="1914702"/>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3300"/>
              <a:buFont typeface="Calibri"/>
              <a:buNone/>
              <a:defRPr b="0" i="0" sz="33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4"/>
          <p:cNvSpPr txBox="1"/>
          <p:nvPr>
            <p:ph idx="1" type="body"/>
          </p:nvPr>
        </p:nvSpPr>
        <p:spPr>
          <a:xfrm>
            <a:off x="471491" y="2637014"/>
            <a:ext cx="5915025" cy="6285266"/>
          </a:xfrm>
          <a:prstGeom prst="rect">
            <a:avLst/>
          </a:prstGeom>
          <a:noFill/>
          <a:ln>
            <a:noFill/>
          </a:ln>
        </p:spPr>
        <p:txBody>
          <a:bodyPr anchorCtr="0" anchor="t" bIns="45700" lIns="91425" spcFirstLastPara="1" rIns="91425" wrap="square" tIns="45700">
            <a:norm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1pPr>
            <a:lvl2pPr indent="-342900" lvl="1" marL="914400" marR="0" rtl="0" algn="l">
              <a:lnSpc>
                <a:spcPct val="90000"/>
              </a:lnSpc>
              <a:spcBef>
                <a:spcPts val="376"/>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2pPr>
            <a:lvl3pPr indent="-323786" lvl="2" marL="1371600" marR="0" rtl="0" algn="l">
              <a:lnSpc>
                <a:spcPct val="90000"/>
              </a:lnSpc>
              <a:spcBef>
                <a:spcPts val="376"/>
              </a:spcBef>
              <a:spcAft>
                <a:spcPts val="0"/>
              </a:spcAft>
              <a:buClr>
                <a:schemeClr val="dk1"/>
              </a:buClr>
              <a:buSzPts val="1499"/>
              <a:buFont typeface="Arial"/>
              <a:buChar char="•"/>
              <a:defRPr b="0" i="0" sz="1499" u="none" cap="none" strike="noStrike">
                <a:solidFill>
                  <a:schemeClr val="dk1"/>
                </a:solidFill>
                <a:latin typeface="Calibri"/>
                <a:ea typeface="Calibri"/>
                <a:cs typeface="Calibri"/>
                <a:sym typeface="Calibri"/>
              </a:defRPr>
            </a:lvl3pPr>
            <a:lvl4pPr indent="-314388" lvl="3" marL="1828800" marR="0" rtl="0" algn="l">
              <a:lnSpc>
                <a:spcPct val="90000"/>
              </a:lnSpc>
              <a:spcBef>
                <a:spcPts val="376"/>
              </a:spcBef>
              <a:spcAft>
                <a:spcPts val="0"/>
              </a:spcAft>
              <a:buClr>
                <a:schemeClr val="dk1"/>
              </a:buClr>
              <a:buSzPts val="1351"/>
              <a:buFont typeface="Arial"/>
              <a:buChar char="•"/>
              <a:defRPr b="0" i="0" sz="1351" u="none" cap="none" strike="noStrike">
                <a:solidFill>
                  <a:schemeClr val="dk1"/>
                </a:solidFill>
                <a:latin typeface="Calibri"/>
                <a:ea typeface="Calibri"/>
                <a:cs typeface="Calibri"/>
                <a:sym typeface="Calibri"/>
              </a:defRPr>
            </a:lvl4pPr>
            <a:lvl5pPr indent="-314388" lvl="4" marL="2286000" marR="0" rtl="0" algn="l">
              <a:lnSpc>
                <a:spcPct val="90000"/>
              </a:lnSpc>
              <a:spcBef>
                <a:spcPts val="376"/>
              </a:spcBef>
              <a:spcAft>
                <a:spcPts val="0"/>
              </a:spcAft>
              <a:buClr>
                <a:schemeClr val="dk1"/>
              </a:buClr>
              <a:buSzPts val="1351"/>
              <a:buFont typeface="Arial"/>
              <a:buChar char="•"/>
              <a:defRPr b="0" i="0" sz="1351" u="none" cap="none" strike="noStrike">
                <a:solidFill>
                  <a:schemeClr val="dk1"/>
                </a:solidFill>
                <a:latin typeface="Calibri"/>
                <a:ea typeface="Calibri"/>
                <a:cs typeface="Calibri"/>
                <a:sym typeface="Calibri"/>
              </a:defRPr>
            </a:lvl5pPr>
            <a:lvl6pPr indent="-314388" lvl="5" marL="2743200" marR="0" rtl="0" algn="l">
              <a:lnSpc>
                <a:spcPct val="90000"/>
              </a:lnSpc>
              <a:spcBef>
                <a:spcPts val="376"/>
              </a:spcBef>
              <a:spcAft>
                <a:spcPts val="0"/>
              </a:spcAft>
              <a:buClr>
                <a:schemeClr val="dk1"/>
              </a:buClr>
              <a:buSzPts val="1351"/>
              <a:buFont typeface="Arial"/>
              <a:buChar char="•"/>
              <a:defRPr b="0" i="0" sz="1351" u="none" cap="none" strike="noStrike">
                <a:solidFill>
                  <a:schemeClr val="dk1"/>
                </a:solidFill>
                <a:latin typeface="Calibri"/>
                <a:ea typeface="Calibri"/>
                <a:cs typeface="Calibri"/>
                <a:sym typeface="Calibri"/>
              </a:defRPr>
            </a:lvl6pPr>
            <a:lvl7pPr indent="-314388" lvl="6" marL="3200400" marR="0" rtl="0" algn="l">
              <a:lnSpc>
                <a:spcPct val="90000"/>
              </a:lnSpc>
              <a:spcBef>
                <a:spcPts val="376"/>
              </a:spcBef>
              <a:spcAft>
                <a:spcPts val="0"/>
              </a:spcAft>
              <a:buClr>
                <a:schemeClr val="dk1"/>
              </a:buClr>
              <a:buSzPts val="1351"/>
              <a:buFont typeface="Arial"/>
              <a:buChar char="•"/>
              <a:defRPr b="0" i="0" sz="1351" u="none" cap="none" strike="noStrike">
                <a:solidFill>
                  <a:schemeClr val="dk1"/>
                </a:solidFill>
                <a:latin typeface="Calibri"/>
                <a:ea typeface="Calibri"/>
                <a:cs typeface="Calibri"/>
                <a:sym typeface="Calibri"/>
              </a:defRPr>
            </a:lvl7pPr>
            <a:lvl8pPr indent="-314388" lvl="7" marL="3657600" marR="0" rtl="0" algn="l">
              <a:lnSpc>
                <a:spcPct val="90000"/>
              </a:lnSpc>
              <a:spcBef>
                <a:spcPts val="376"/>
              </a:spcBef>
              <a:spcAft>
                <a:spcPts val="0"/>
              </a:spcAft>
              <a:buClr>
                <a:schemeClr val="dk1"/>
              </a:buClr>
              <a:buSzPts val="1351"/>
              <a:buFont typeface="Arial"/>
              <a:buChar char="•"/>
              <a:defRPr b="0" i="0" sz="1351" u="none" cap="none" strike="noStrike">
                <a:solidFill>
                  <a:schemeClr val="dk1"/>
                </a:solidFill>
                <a:latin typeface="Calibri"/>
                <a:ea typeface="Calibri"/>
                <a:cs typeface="Calibri"/>
                <a:sym typeface="Calibri"/>
              </a:defRPr>
            </a:lvl8pPr>
            <a:lvl9pPr indent="-314388" lvl="8" marL="4114800" marR="0" rtl="0" algn="l">
              <a:lnSpc>
                <a:spcPct val="90000"/>
              </a:lnSpc>
              <a:spcBef>
                <a:spcPts val="376"/>
              </a:spcBef>
              <a:spcAft>
                <a:spcPts val="0"/>
              </a:spcAft>
              <a:buClr>
                <a:schemeClr val="dk1"/>
              </a:buClr>
              <a:buSzPts val="1351"/>
              <a:buFont typeface="Arial"/>
              <a:buChar char="•"/>
              <a:defRPr b="0" i="0" sz="1351" u="none" cap="none" strike="noStrike">
                <a:solidFill>
                  <a:schemeClr val="dk1"/>
                </a:solidFill>
                <a:latin typeface="Calibri"/>
                <a:ea typeface="Calibri"/>
                <a:cs typeface="Calibri"/>
                <a:sym typeface="Calibri"/>
              </a:defRPr>
            </a:lvl9pPr>
          </a:lstStyle>
          <a:p/>
        </p:txBody>
      </p:sp>
      <p:sp>
        <p:nvSpPr>
          <p:cNvPr id="8" name="Google Shape;8;p4"/>
          <p:cNvSpPr txBox="1"/>
          <p:nvPr>
            <p:ph idx="10" type="dt"/>
          </p:nvPr>
        </p:nvSpPr>
        <p:spPr>
          <a:xfrm>
            <a:off x="471488" y="9181401"/>
            <a:ext cx="1543050" cy="527403"/>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9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4"/>
          <p:cNvSpPr txBox="1"/>
          <p:nvPr>
            <p:ph idx="11" type="ftr"/>
          </p:nvPr>
        </p:nvSpPr>
        <p:spPr>
          <a:xfrm>
            <a:off x="2271716" y="9181401"/>
            <a:ext cx="2314575" cy="527403"/>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9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4"/>
          <p:cNvSpPr txBox="1"/>
          <p:nvPr>
            <p:ph idx="12" type="sldNum"/>
          </p:nvPr>
        </p:nvSpPr>
        <p:spPr>
          <a:xfrm>
            <a:off x="4843463" y="9181401"/>
            <a:ext cx="1543050" cy="527403"/>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900" u="none" cap="none" strike="noStrike">
                <a:solidFill>
                  <a:srgbClr val="888888"/>
                </a:solidFill>
                <a:latin typeface="Calibri"/>
                <a:ea typeface="Calibri"/>
                <a:cs typeface="Calibri"/>
                <a:sym typeface="Calibri"/>
              </a:defRPr>
            </a:lvl1pPr>
            <a:lvl2pPr indent="0" lvl="1" marL="0" marR="0" rtl="0" algn="r">
              <a:spcBef>
                <a:spcPts val="0"/>
              </a:spcBef>
              <a:buNone/>
              <a:defRPr b="0" i="0" sz="900" u="none" cap="none" strike="noStrike">
                <a:solidFill>
                  <a:srgbClr val="888888"/>
                </a:solidFill>
                <a:latin typeface="Calibri"/>
                <a:ea typeface="Calibri"/>
                <a:cs typeface="Calibri"/>
                <a:sym typeface="Calibri"/>
              </a:defRPr>
            </a:lvl2pPr>
            <a:lvl3pPr indent="0" lvl="2" marL="0" marR="0" rtl="0" algn="r">
              <a:spcBef>
                <a:spcPts val="0"/>
              </a:spcBef>
              <a:buNone/>
              <a:defRPr b="0" i="0" sz="900" u="none" cap="none" strike="noStrike">
                <a:solidFill>
                  <a:srgbClr val="888888"/>
                </a:solidFill>
                <a:latin typeface="Calibri"/>
                <a:ea typeface="Calibri"/>
                <a:cs typeface="Calibri"/>
                <a:sym typeface="Calibri"/>
              </a:defRPr>
            </a:lvl3pPr>
            <a:lvl4pPr indent="0" lvl="3" marL="0" marR="0" rtl="0" algn="r">
              <a:spcBef>
                <a:spcPts val="0"/>
              </a:spcBef>
              <a:buNone/>
              <a:defRPr b="0" i="0" sz="900" u="none" cap="none" strike="noStrike">
                <a:solidFill>
                  <a:srgbClr val="888888"/>
                </a:solidFill>
                <a:latin typeface="Calibri"/>
                <a:ea typeface="Calibri"/>
                <a:cs typeface="Calibri"/>
                <a:sym typeface="Calibri"/>
              </a:defRPr>
            </a:lvl4pPr>
            <a:lvl5pPr indent="0" lvl="4" marL="0" marR="0" rtl="0" algn="r">
              <a:spcBef>
                <a:spcPts val="0"/>
              </a:spcBef>
              <a:buNone/>
              <a:defRPr b="0" i="0" sz="900" u="none" cap="none" strike="noStrike">
                <a:solidFill>
                  <a:srgbClr val="888888"/>
                </a:solidFill>
                <a:latin typeface="Calibri"/>
                <a:ea typeface="Calibri"/>
                <a:cs typeface="Calibri"/>
                <a:sym typeface="Calibri"/>
              </a:defRPr>
            </a:lvl5pPr>
            <a:lvl6pPr indent="0" lvl="5" marL="0" marR="0" rtl="0" algn="r">
              <a:spcBef>
                <a:spcPts val="0"/>
              </a:spcBef>
              <a:buNone/>
              <a:defRPr b="0" i="0" sz="900" u="none" cap="none" strike="noStrike">
                <a:solidFill>
                  <a:srgbClr val="888888"/>
                </a:solidFill>
                <a:latin typeface="Calibri"/>
                <a:ea typeface="Calibri"/>
                <a:cs typeface="Calibri"/>
                <a:sym typeface="Calibri"/>
              </a:defRPr>
            </a:lvl6pPr>
            <a:lvl7pPr indent="0" lvl="6" marL="0" marR="0" rtl="0" algn="r">
              <a:spcBef>
                <a:spcPts val="0"/>
              </a:spcBef>
              <a:buNone/>
              <a:defRPr b="0" i="0" sz="900" u="none" cap="none" strike="noStrike">
                <a:solidFill>
                  <a:srgbClr val="888888"/>
                </a:solidFill>
                <a:latin typeface="Calibri"/>
                <a:ea typeface="Calibri"/>
                <a:cs typeface="Calibri"/>
                <a:sym typeface="Calibri"/>
              </a:defRPr>
            </a:lvl7pPr>
            <a:lvl8pPr indent="0" lvl="7" marL="0" marR="0" rtl="0" algn="r">
              <a:spcBef>
                <a:spcPts val="0"/>
              </a:spcBef>
              <a:buNone/>
              <a:defRPr b="0" i="0" sz="900" u="none" cap="none" strike="noStrike">
                <a:solidFill>
                  <a:srgbClr val="888888"/>
                </a:solidFill>
                <a:latin typeface="Calibri"/>
                <a:ea typeface="Calibri"/>
                <a:cs typeface="Calibri"/>
                <a:sym typeface="Calibri"/>
              </a:defRPr>
            </a:lvl8pPr>
            <a:lvl9pPr indent="0" lvl="8" marL="0" marR="0" rtl="0" algn="r">
              <a:spcBef>
                <a:spcPts val="0"/>
              </a:spcBef>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da-DK"/>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3" name="Shape 83"/>
        <p:cNvGrpSpPr/>
        <p:nvPr/>
      </p:nvGrpSpPr>
      <p:grpSpPr>
        <a:xfrm>
          <a:off x="0" y="0"/>
          <a:ext cx="0" cy="0"/>
          <a:chOff x="0" y="0"/>
          <a:chExt cx="0" cy="0"/>
        </a:xfrm>
      </p:grpSpPr>
      <p:sp>
        <p:nvSpPr>
          <p:cNvPr id="84" name="Google Shape;84;p1"/>
          <p:cNvSpPr txBox="1"/>
          <p:nvPr>
            <p:ph idx="1" type="body"/>
          </p:nvPr>
        </p:nvSpPr>
        <p:spPr>
          <a:xfrm>
            <a:off x="468683" y="866275"/>
            <a:ext cx="5914800" cy="7875533"/>
          </a:xfrm>
          <a:prstGeom prst="rect">
            <a:avLst/>
          </a:prstGeom>
          <a:noFill/>
          <a:ln>
            <a:noFill/>
          </a:ln>
        </p:spPr>
        <p:txBody>
          <a:bodyPr anchorCtr="0" anchor="t" bIns="45700" lIns="91425" spcFirstLastPara="1" rIns="91425" wrap="square" tIns="45700">
            <a:normAutofit/>
          </a:bodyPr>
          <a:lstStyle/>
          <a:p>
            <a:pPr indent="0" lvl="0" marL="0" rtl="0" algn="l">
              <a:lnSpc>
                <a:spcPct val="80000"/>
              </a:lnSpc>
              <a:spcBef>
                <a:spcPts val="0"/>
              </a:spcBef>
              <a:spcAft>
                <a:spcPts val="0"/>
              </a:spcAft>
              <a:buClr>
                <a:schemeClr val="dk1"/>
              </a:buClr>
              <a:buSzPts val="1665"/>
              <a:buNone/>
            </a:pPr>
            <a:r>
              <a:t/>
            </a:r>
            <a:endParaRPr b="1" sz="1665">
              <a:latin typeface="Arial"/>
              <a:ea typeface="Arial"/>
              <a:cs typeface="Arial"/>
              <a:sym typeface="Arial"/>
            </a:endParaRPr>
          </a:p>
          <a:p>
            <a:pPr indent="0" lvl="0" marL="0" rtl="0" algn="l">
              <a:lnSpc>
                <a:spcPct val="80000"/>
              </a:lnSpc>
              <a:spcBef>
                <a:spcPts val="750"/>
              </a:spcBef>
              <a:spcAft>
                <a:spcPts val="0"/>
              </a:spcAft>
              <a:buClr>
                <a:schemeClr val="dk1"/>
              </a:buClr>
              <a:buSzPts val="1665"/>
              <a:buNone/>
            </a:pPr>
            <a:r>
              <a:rPr b="1" lang="da-DK" sz="1665">
                <a:latin typeface="Arial"/>
                <a:ea typeface="Arial"/>
                <a:cs typeface="Arial"/>
                <a:sym typeface="Arial"/>
              </a:rPr>
              <a:t>Øvelse  </a:t>
            </a:r>
            <a:endParaRPr/>
          </a:p>
          <a:p>
            <a:pPr indent="0" lvl="0" marL="0" rtl="0" algn="l">
              <a:lnSpc>
                <a:spcPct val="80000"/>
              </a:lnSpc>
              <a:spcBef>
                <a:spcPts val="750"/>
              </a:spcBef>
              <a:spcAft>
                <a:spcPts val="0"/>
              </a:spcAft>
              <a:buClr>
                <a:schemeClr val="dk1"/>
              </a:buClr>
              <a:buSzPts val="1480"/>
              <a:buNone/>
            </a:pPr>
            <a:r>
              <a:t/>
            </a:r>
            <a:endParaRPr b="1" sz="1480"/>
          </a:p>
          <a:p>
            <a:pPr indent="0" lvl="0" marL="0" rtl="0" algn="l">
              <a:lnSpc>
                <a:spcPct val="80000"/>
              </a:lnSpc>
              <a:spcBef>
                <a:spcPts val="750"/>
              </a:spcBef>
              <a:spcAft>
                <a:spcPts val="0"/>
              </a:spcAft>
              <a:buClr>
                <a:schemeClr val="dk1"/>
              </a:buClr>
              <a:buSzPts val="1480"/>
              <a:buNone/>
            </a:pPr>
            <a:r>
              <a:rPr b="1" lang="da-DK" sz="1480"/>
              <a:t>Undersøg din skoles fysiske rammer</a:t>
            </a:r>
            <a:endParaRPr sz="1480"/>
          </a:p>
          <a:p>
            <a:pPr indent="0" lvl="0" marL="0" rtl="0" algn="l">
              <a:lnSpc>
                <a:spcPct val="80000"/>
              </a:lnSpc>
              <a:spcBef>
                <a:spcPts val="750"/>
              </a:spcBef>
              <a:spcAft>
                <a:spcPts val="0"/>
              </a:spcAft>
              <a:buClr>
                <a:schemeClr val="dk1"/>
              </a:buClr>
              <a:buSzPts val="1110"/>
              <a:buNone/>
            </a:pPr>
            <a:r>
              <a:rPr lang="da-DK" sz="1110"/>
              <a:t>Når I skal undersøge jeres skoles fysiske rammer, kan det gøres på mange forskellige måder. Find en måde som passer godt til jeres organisering.</a:t>
            </a:r>
            <a:endParaRPr/>
          </a:p>
          <a:p>
            <a:pPr indent="0" lvl="0" marL="0" rtl="0" algn="l">
              <a:lnSpc>
                <a:spcPct val="80000"/>
              </a:lnSpc>
              <a:spcBef>
                <a:spcPts val="750"/>
              </a:spcBef>
              <a:spcAft>
                <a:spcPts val="0"/>
              </a:spcAft>
              <a:buClr>
                <a:schemeClr val="dk1"/>
              </a:buClr>
              <a:buSzPts val="1110"/>
              <a:buNone/>
            </a:pPr>
            <a:r>
              <a:rPr lang="da-DK" sz="1110"/>
              <a:t>Når I undersøger skolens fysiske og æstetiske rammer, er det vigtigt at inddrage alle brugere af rummene (elever og pædagogisk personale), så der opnås flest mulige vinkler på, hvad der fungerer henholdsvis godt og skidt. Det kan både bidrage til viden om, hvad der skal ændres på, hjælpe til at prioritere imellem de mange behov og give nye løsninger på de rejste problemer. Samtidig bidrager inddragelsen til, at eleverne får en større forståelse af de fysiske rammers betydning.</a:t>
            </a:r>
            <a:endParaRPr/>
          </a:p>
          <a:p>
            <a:pPr indent="0" lvl="0" marL="0" rtl="0" algn="l">
              <a:lnSpc>
                <a:spcPct val="80000"/>
              </a:lnSpc>
              <a:spcBef>
                <a:spcPts val="750"/>
              </a:spcBef>
              <a:spcAft>
                <a:spcPts val="0"/>
              </a:spcAft>
              <a:buClr>
                <a:schemeClr val="dk1"/>
              </a:buClr>
              <a:buSzPts val="1387"/>
              <a:buNone/>
            </a:pPr>
            <a:r>
              <a:t/>
            </a:r>
            <a:endParaRPr b="1" sz="1387"/>
          </a:p>
          <a:p>
            <a:pPr indent="0" lvl="0" marL="0" rtl="0" algn="l">
              <a:lnSpc>
                <a:spcPct val="80000"/>
              </a:lnSpc>
              <a:spcBef>
                <a:spcPts val="750"/>
              </a:spcBef>
              <a:spcAft>
                <a:spcPts val="0"/>
              </a:spcAft>
              <a:buClr>
                <a:schemeClr val="dk1"/>
              </a:buClr>
              <a:buSzPts val="1295"/>
              <a:buNone/>
            </a:pPr>
            <a:r>
              <a:rPr b="1" lang="da-DK" sz="1295"/>
              <a:t>Gode fokuspunkter, som I kan bruge til at fokusere jeres undersøgelse af skolens fysiske rammer: </a:t>
            </a:r>
            <a:endParaRPr sz="1295"/>
          </a:p>
          <a:p>
            <a:pPr indent="-342900" lvl="0" marL="342900" rtl="0" algn="l">
              <a:lnSpc>
                <a:spcPct val="80000"/>
              </a:lnSpc>
              <a:spcBef>
                <a:spcPts val="750"/>
              </a:spcBef>
              <a:spcAft>
                <a:spcPts val="0"/>
              </a:spcAft>
              <a:buClr>
                <a:schemeClr val="dk1"/>
              </a:buClr>
              <a:buSzPts val="1110"/>
              <a:buFont typeface="Calibri"/>
              <a:buAutoNum type="arabicPeriod"/>
            </a:pPr>
            <a:r>
              <a:rPr b="1" lang="da-DK" sz="1110"/>
              <a:t>Hvilke rum bliver brugt, og hvilke bliver ikke brugt</a:t>
            </a:r>
            <a:r>
              <a:rPr lang="da-DK" sz="1110"/>
              <a:t>?</a:t>
            </a:r>
            <a:br>
              <a:rPr lang="da-DK" sz="1110"/>
            </a:br>
            <a:r>
              <a:rPr lang="da-DK" sz="1110"/>
              <a:t>Her kan I med fordel belyse, hvad der karakteriserer de rum, som bliver brugt og de rum, som ikke bliver brugt. Hvis bestemte toiletter ikke bliver brugt, eller underviserne ikke har lyst til at bruge bestemte rum til undervisningen eller forberedelse, skal årsagen hertil undersøges. Er de slidte og gamle, er der meget støj eller lugter de?</a:t>
            </a:r>
            <a:br>
              <a:rPr lang="da-DK" sz="1110"/>
            </a:br>
            <a:r>
              <a:rPr lang="da-DK" sz="1110"/>
              <a:t>Formålet med denne undersøgelse er at blive opmærksom på, hvad I og jeres elever oplever som gode rum. Derudover har de rum, som ikke bliver brugt, et potentiale for nye anvendelsesmuligheder.</a:t>
            </a:r>
            <a:br>
              <a:rPr lang="da-DK" sz="1110"/>
            </a:br>
            <a:endParaRPr sz="1110"/>
          </a:p>
          <a:p>
            <a:pPr indent="-342900" lvl="0" marL="342900" rtl="0" algn="l">
              <a:lnSpc>
                <a:spcPct val="80000"/>
              </a:lnSpc>
              <a:spcBef>
                <a:spcPts val="750"/>
              </a:spcBef>
              <a:spcAft>
                <a:spcPts val="0"/>
              </a:spcAft>
              <a:buClr>
                <a:schemeClr val="dk1"/>
              </a:buClr>
              <a:buSzPts val="1110"/>
              <a:buFont typeface="Calibri"/>
              <a:buAutoNum type="arabicPeriod"/>
            </a:pPr>
            <a:r>
              <a:rPr b="1" lang="da-DK" sz="1110"/>
              <a:t>Passer de fysiske rammer til elevernes alderstrin? </a:t>
            </a:r>
            <a:r>
              <a:rPr lang="da-DK" sz="1110"/>
              <a:t>Det er vigtigt, at undersøge, om de fysiske rammer passer til elevernes alder. Dette gælder både rummenes størrelse, placering, samt indretning.</a:t>
            </a:r>
            <a:br>
              <a:rPr lang="da-DK" sz="1110"/>
            </a:br>
            <a:endParaRPr sz="1110"/>
          </a:p>
          <a:p>
            <a:pPr indent="-342900" lvl="0" marL="342900" rtl="0" algn="l">
              <a:lnSpc>
                <a:spcPct val="80000"/>
              </a:lnSpc>
              <a:spcBef>
                <a:spcPts val="750"/>
              </a:spcBef>
              <a:spcAft>
                <a:spcPts val="0"/>
              </a:spcAft>
              <a:buClr>
                <a:schemeClr val="dk1"/>
              </a:buClr>
              <a:buSzPts val="1110"/>
              <a:buFont typeface="Calibri"/>
              <a:buAutoNum type="arabicPeriod"/>
            </a:pPr>
            <a:r>
              <a:rPr b="1" lang="da-DK" sz="1110"/>
              <a:t>Understøtter rummenes indretning den funktion/opgave, som rummet skal løse? </a:t>
            </a:r>
            <a:r>
              <a:rPr lang="da-DK" sz="1110"/>
              <a:t>Hvis lokalet skal fordre både fordybelse og gruppearbejde, er der da mulighed for dette i lokalet? Er eventuelle faglokaler indrettet til at understøtte faget?</a:t>
            </a:r>
            <a:br>
              <a:rPr lang="da-DK" sz="1110"/>
            </a:br>
            <a:endParaRPr sz="1110"/>
          </a:p>
          <a:p>
            <a:pPr indent="-342900" lvl="0" marL="342900" rtl="0" algn="l">
              <a:lnSpc>
                <a:spcPct val="80000"/>
              </a:lnSpc>
              <a:spcBef>
                <a:spcPts val="750"/>
              </a:spcBef>
              <a:spcAft>
                <a:spcPts val="0"/>
              </a:spcAft>
              <a:buClr>
                <a:schemeClr val="dk1"/>
              </a:buClr>
              <a:buSzPts val="1110"/>
              <a:buFont typeface="Calibri"/>
              <a:buAutoNum type="arabicPeriod"/>
            </a:pPr>
            <a:r>
              <a:rPr b="1" lang="da-DK" sz="1110"/>
              <a:t>Understøtter rummenes indretning og opbygning, at der kan arbejdes med at skabe et godt indeklima? </a:t>
            </a:r>
            <a:br>
              <a:rPr b="1" lang="da-DK" sz="1110"/>
            </a:br>
            <a:r>
              <a:rPr lang="da-DK" sz="1110"/>
              <a:t>Et eksempel på dette kunne være placering af høje borde langs med væggen, som forhindrer, at eleverne kan lufte ud. Et andet eksempel kan være belysningen i lokalet. Er der meget stærkt hvidt lys eller lys, der har en beroligende og befordrende effekt på børnenes handlinger?</a:t>
            </a:r>
            <a:endParaRPr/>
          </a:p>
          <a:p>
            <a:pPr indent="-342900" lvl="0" marL="342900" rtl="0" algn="l">
              <a:lnSpc>
                <a:spcPct val="80000"/>
              </a:lnSpc>
              <a:spcBef>
                <a:spcPts val="750"/>
              </a:spcBef>
              <a:spcAft>
                <a:spcPts val="0"/>
              </a:spcAft>
              <a:buClr>
                <a:schemeClr val="dk1"/>
              </a:buClr>
              <a:buSzPts val="1110"/>
              <a:buFont typeface="Calibri"/>
              <a:buAutoNum type="arabicPeriod"/>
            </a:pPr>
            <a:r>
              <a:rPr b="1" lang="da-DK" sz="1110"/>
              <a:t>Er der forskel på problemerne i skolens forskellige afdelinger og hvorfor? </a:t>
            </a:r>
            <a:br>
              <a:rPr b="1" lang="da-DK" sz="1110"/>
            </a:br>
            <a:r>
              <a:rPr lang="da-DK" sz="1110"/>
              <a:t>Særligt med hensyn til indeklimaproblematikker kan der være forskellige oplevelser og behov, som kalder på forskellige løsninger. Det kan f.eks. være, at man på en del af skolen har sydvendte lokaler, og derfor er meget generet af solen. Omvendt kan det være, at man i en anden del af skolen oplever, at der er meget mørkt og mangler et naturligt lysindfald.</a:t>
            </a:r>
            <a:endParaRPr/>
          </a:p>
          <a:p>
            <a:pPr indent="0" lvl="0" marL="0" rtl="0" algn="l">
              <a:lnSpc>
                <a:spcPct val="80000"/>
              </a:lnSpc>
              <a:spcBef>
                <a:spcPts val="750"/>
              </a:spcBef>
              <a:spcAft>
                <a:spcPts val="0"/>
              </a:spcAft>
              <a:buClr>
                <a:schemeClr val="dk1"/>
              </a:buClr>
              <a:buSzPts val="1110"/>
              <a:buNone/>
            </a:pPr>
            <a:r>
              <a:t/>
            </a:r>
            <a:endParaRPr sz="1110"/>
          </a:p>
          <a:p>
            <a:pPr indent="0" lvl="0" marL="0" rtl="0" algn="l">
              <a:lnSpc>
                <a:spcPct val="80000"/>
              </a:lnSpc>
              <a:spcBef>
                <a:spcPts val="750"/>
              </a:spcBef>
              <a:spcAft>
                <a:spcPts val="0"/>
              </a:spcAft>
              <a:buClr>
                <a:schemeClr val="dk1"/>
              </a:buClr>
              <a:buSzPts val="1110"/>
              <a:buNone/>
            </a:pPr>
            <a:r>
              <a:t/>
            </a:r>
            <a:endParaRPr sz="1110"/>
          </a:p>
          <a:p>
            <a:pPr indent="0" lvl="0" marL="0" rtl="0" algn="l">
              <a:lnSpc>
                <a:spcPct val="80000"/>
              </a:lnSpc>
              <a:spcBef>
                <a:spcPts val="750"/>
              </a:spcBef>
              <a:spcAft>
                <a:spcPts val="0"/>
              </a:spcAft>
              <a:buClr>
                <a:schemeClr val="dk1"/>
              </a:buClr>
              <a:buSzPts val="1295"/>
              <a:buNone/>
            </a:pPr>
            <a:r>
              <a:t/>
            </a:r>
            <a:endParaRPr sz="1295"/>
          </a:p>
        </p:txBody>
      </p:sp>
      <p:sp>
        <p:nvSpPr>
          <p:cNvPr id="85" name="Google Shape;85;p1"/>
          <p:cNvSpPr/>
          <p:nvPr/>
        </p:nvSpPr>
        <p:spPr>
          <a:xfrm>
            <a:off x="-5834" y="2"/>
            <a:ext cx="6863835" cy="866272"/>
          </a:xfrm>
          <a:prstGeom prst="rect">
            <a:avLst/>
          </a:prstGeom>
          <a:solidFill>
            <a:srgbClr val="CC542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6" name="Google Shape;86;p1"/>
          <p:cNvSpPr txBox="1"/>
          <p:nvPr/>
        </p:nvSpPr>
        <p:spPr>
          <a:xfrm>
            <a:off x="1041817" y="49363"/>
            <a:ext cx="8116473" cy="866272"/>
          </a:xfrm>
          <a:prstGeom prst="rect">
            <a:avLst/>
          </a:prstGeom>
          <a:noFill/>
          <a:ln>
            <a:noFill/>
          </a:ln>
        </p:spPr>
        <p:txBody>
          <a:bodyPr anchorCtr="0" anchor="ctr" bIns="45700" lIns="91425" spcFirstLastPara="1" rIns="91425" wrap="square" tIns="45700">
            <a:normAutofit/>
          </a:bodyPr>
          <a:lstStyle/>
          <a:p>
            <a:pPr indent="0" lvl="0" marL="0" marR="0" rtl="0" algn="l">
              <a:lnSpc>
                <a:spcPct val="90000"/>
              </a:lnSpc>
              <a:spcBef>
                <a:spcPts val="0"/>
              </a:spcBef>
              <a:spcAft>
                <a:spcPts val="0"/>
              </a:spcAft>
              <a:buClr>
                <a:schemeClr val="lt1"/>
              </a:buClr>
              <a:buSzPts val="2401"/>
              <a:buFont typeface="Arial"/>
              <a:buNone/>
            </a:pPr>
            <a:r>
              <a:rPr b="0" i="0" lang="da-DK" sz="2401" u="none" cap="none" strike="noStrike">
                <a:solidFill>
                  <a:schemeClr val="lt1"/>
                </a:solidFill>
                <a:latin typeface="Arial"/>
                <a:ea typeface="Arial"/>
                <a:cs typeface="Arial"/>
                <a:sym typeface="Arial"/>
              </a:rPr>
              <a:t>Fysiske rammer   </a:t>
            </a:r>
            <a:endParaRPr/>
          </a:p>
          <a:p>
            <a:pPr indent="0" lvl="0" marL="0" marR="0" rtl="0" algn="l">
              <a:lnSpc>
                <a:spcPct val="90000"/>
              </a:lnSpc>
              <a:spcBef>
                <a:spcPts val="0"/>
              </a:spcBef>
              <a:spcAft>
                <a:spcPts val="0"/>
              </a:spcAft>
              <a:buClr>
                <a:schemeClr val="lt1"/>
              </a:buClr>
              <a:buSzPts val="1700"/>
              <a:buFont typeface="Calibri"/>
              <a:buNone/>
            </a:pPr>
            <a:r>
              <a:rPr b="1" i="0" lang="da-DK" sz="1700" u="none" cap="none" strike="noStrike">
                <a:solidFill>
                  <a:schemeClr val="lt1"/>
                </a:solidFill>
                <a:latin typeface="Calibri"/>
                <a:ea typeface="Calibri"/>
                <a:cs typeface="Calibri"/>
                <a:sym typeface="Calibri"/>
              </a:rPr>
              <a:t>Undersøg din skoles fysiske rammer</a:t>
            </a:r>
            <a:endParaRPr b="0" i="0" sz="1700" u="none" cap="none" strike="noStrike">
              <a:solidFill>
                <a:schemeClr val="lt1"/>
              </a:solidFill>
              <a:latin typeface="Arial"/>
              <a:ea typeface="Arial"/>
              <a:cs typeface="Arial"/>
              <a:sym typeface="Arial"/>
            </a:endParaRPr>
          </a:p>
        </p:txBody>
      </p:sp>
      <p:sp>
        <p:nvSpPr>
          <p:cNvPr id="87" name="Google Shape;87;p1"/>
          <p:cNvSpPr txBox="1"/>
          <p:nvPr/>
        </p:nvSpPr>
        <p:spPr>
          <a:xfrm>
            <a:off x="6458707" y="9501971"/>
            <a:ext cx="412842" cy="30777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da-DK" sz="1400" u="none" cap="none" strike="noStrike">
                <a:solidFill>
                  <a:schemeClr val="dk1"/>
                </a:solidFill>
                <a:latin typeface="Arial"/>
                <a:ea typeface="Arial"/>
                <a:cs typeface="Arial"/>
                <a:sym typeface="Arial"/>
              </a:rPr>
              <a:t>1</a:t>
            </a:r>
            <a:endParaRPr/>
          </a:p>
        </p:txBody>
      </p:sp>
      <p:pic>
        <p:nvPicPr>
          <p:cNvPr id="88" name="Google Shape;88;p1"/>
          <p:cNvPicPr preferRelativeResize="0"/>
          <p:nvPr/>
        </p:nvPicPr>
        <p:blipFill rotWithShape="1">
          <a:blip r:embed="rId3">
            <a:alphaModFix/>
          </a:blip>
          <a:srcRect b="0" l="0" r="0" t="0"/>
          <a:stretch/>
        </p:blipFill>
        <p:spPr>
          <a:xfrm>
            <a:off x="315242" y="69850"/>
            <a:ext cx="726575" cy="7265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2" name="Shape 92"/>
        <p:cNvGrpSpPr/>
        <p:nvPr/>
      </p:nvGrpSpPr>
      <p:grpSpPr>
        <a:xfrm>
          <a:off x="0" y="0"/>
          <a:ext cx="0" cy="0"/>
          <a:chOff x="0" y="0"/>
          <a:chExt cx="0" cy="0"/>
        </a:xfrm>
      </p:grpSpPr>
      <p:sp>
        <p:nvSpPr>
          <p:cNvPr id="93" name="Google Shape;93;p2"/>
          <p:cNvSpPr txBox="1"/>
          <p:nvPr>
            <p:ph idx="1" type="body"/>
          </p:nvPr>
        </p:nvSpPr>
        <p:spPr>
          <a:xfrm>
            <a:off x="468683" y="866275"/>
            <a:ext cx="5914800" cy="7875533"/>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1800"/>
              <a:buNone/>
            </a:pPr>
            <a:r>
              <a:t/>
            </a:r>
            <a:endParaRPr b="1" sz="1800">
              <a:latin typeface="Arial"/>
              <a:ea typeface="Arial"/>
              <a:cs typeface="Arial"/>
              <a:sym typeface="Arial"/>
            </a:endParaRPr>
          </a:p>
          <a:p>
            <a:pPr indent="0" lvl="0" marL="0" rtl="0" algn="l">
              <a:lnSpc>
                <a:spcPct val="90000"/>
              </a:lnSpc>
              <a:spcBef>
                <a:spcPts val="750"/>
              </a:spcBef>
              <a:spcAft>
                <a:spcPts val="0"/>
              </a:spcAft>
              <a:buClr>
                <a:schemeClr val="dk1"/>
              </a:buClr>
              <a:buSzPts val="1400"/>
              <a:buNone/>
            </a:pPr>
            <a:r>
              <a:rPr b="1" lang="da-DK" sz="1400"/>
              <a:t>Gode råd til, hvordan I kan undersøge skolens fysiske rammer: </a:t>
            </a:r>
            <a:endParaRPr sz="1400"/>
          </a:p>
          <a:p>
            <a:pPr indent="0" lvl="0" marL="0" rtl="0" algn="l">
              <a:lnSpc>
                <a:spcPct val="90000"/>
              </a:lnSpc>
              <a:spcBef>
                <a:spcPts val="750"/>
              </a:spcBef>
              <a:spcAft>
                <a:spcPts val="0"/>
              </a:spcAft>
              <a:buClr>
                <a:schemeClr val="dk1"/>
              </a:buClr>
              <a:buSzPts val="1200"/>
              <a:buNone/>
            </a:pPr>
            <a:r>
              <a:rPr b="1" lang="da-DK" sz="1200"/>
              <a:t>Se resultaterne fra trivselsmålingen, undervisningsmiljøvurderingen og andre undersøgelser</a:t>
            </a:r>
            <a:r>
              <a:rPr lang="da-DK" sz="1200"/>
              <a:t>: Hvad fortæller de obligatoriske undersøgelser jer om skolens fysiske undervisningsmiljø? Svarer eleverne f.eks. år efter år, at de er kede af toiletterne? Er de ikke glade for skolens udearealer? Eller er der andre opmærksomhedspunkter?</a:t>
            </a:r>
            <a:br>
              <a:rPr lang="da-DK" sz="1200"/>
            </a:br>
            <a:r>
              <a:rPr lang="da-DK" sz="1200"/>
              <a:t>Elevernes besvarelser kan være en god indikator på, hvad I skal undersøge nærmere, og hvor der er potentiale for forbedring af det fysiske undervisningsmiljø.</a:t>
            </a:r>
            <a:endParaRPr/>
          </a:p>
          <a:p>
            <a:pPr indent="0" lvl="0" marL="0" rtl="0" algn="l">
              <a:lnSpc>
                <a:spcPct val="90000"/>
              </a:lnSpc>
              <a:spcBef>
                <a:spcPts val="750"/>
              </a:spcBef>
              <a:spcAft>
                <a:spcPts val="0"/>
              </a:spcAft>
              <a:buClr>
                <a:schemeClr val="dk1"/>
              </a:buClr>
              <a:buSzPts val="1200"/>
              <a:buNone/>
            </a:pPr>
            <a:r>
              <a:rPr b="1" lang="da-DK" sz="1200"/>
              <a:t>Dyk ned i, hvorfor det ser ud, som det gør? </a:t>
            </a:r>
            <a:r>
              <a:rPr lang="da-DK" sz="1200"/>
              <a:t>Dyk gerne ned i elevernes besvarelser for at finde ud af, hvad det er, de oplever, der er på færde i forhold til problemstillingen. Det giver ejerskab til løsningerne, når eleverne inddrages i at afdække problemet og udvikle løsningerne. I kan f.eks. lave:</a:t>
            </a:r>
            <a:endParaRPr/>
          </a:p>
          <a:p>
            <a:pPr indent="0" lvl="0" marL="0" rtl="0" algn="l">
              <a:lnSpc>
                <a:spcPct val="90000"/>
              </a:lnSpc>
              <a:spcBef>
                <a:spcPts val="750"/>
              </a:spcBef>
              <a:spcAft>
                <a:spcPts val="0"/>
              </a:spcAft>
              <a:buClr>
                <a:schemeClr val="dk1"/>
              </a:buClr>
              <a:buSzPts val="1200"/>
              <a:buNone/>
            </a:pPr>
            <a:r>
              <a:t/>
            </a:r>
            <a:endParaRPr sz="1200"/>
          </a:p>
          <a:p>
            <a:pPr indent="-171429" lvl="1" marL="514286" rtl="0" algn="l">
              <a:lnSpc>
                <a:spcPct val="90000"/>
              </a:lnSpc>
              <a:spcBef>
                <a:spcPts val="376"/>
              </a:spcBef>
              <a:spcAft>
                <a:spcPts val="0"/>
              </a:spcAft>
              <a:buClr>
                <a:schemeClr val="dk1"/>
              </a:buClr>
              <a:buSzPts val="1200"/>
              <a:buFont typeface="Courier New"/>
              <a:buChar char="o"/>
            </a:pPr>
            <a:r>
              <a:rPr b="1" lang="da-DK" sz="1200"/>
              <a:t>Observation af elevernes adfærd</a:t>
            </a:r>
            <a:r>
              <a:rPr lang="da-DK" sz="1200"/>
              <a:t>: </a:t>
            </a:r>
            <a:br>
              <a:rPr lang="da-DK" sz="1200"/>
            </a:br>
            <a:r>
              <a:rPr lang="da-DK" sz="1200"/>
              <a:t>Sæt spot på problematikken og undersøg den nærmere. En af metoderne kan være at observere elevernes adfærd det pågældende sted. Er der steder i skolegården, eleverne ikke leger? Er der nogle tidspunkter, hvor toiletterne er særligt beskidte og hvorfor? Sæt jer f.eks. med en plantegning over skolen, og brug denne til at notere og observere adfærd på særlige områder. Er der f.eks. et sted på skolen, hvor der ofte opstår konflikter mellem eleverne? Er der nogle af toiletterne, eleverne slet ikke bruger? Brug jeres observation til at opnå viden om, hvad der karakteriserer disse ”black spots”.</a:t>
            </a:r>
            <a:br>
              <a:rPr lang="da-DK" sz="900"/>
            </a:br>
            <a:endParaRPr sz="900"/>
          </a:p>
          <a:p>
            <a:pPr indent="-171429" lvl="1" marL="514286" rtl="0" algn="l">
              <a:lnSpc>
                <a:spcPct val="90000"/>
              </a:lnSpc>
              <a:spcBef>
                <a:spcPts val="376"/>
              </a:spcBef>
              <a:spcAft>
                <a:spcPts val="0"/>
              </a:spcAft>
              <a:buClr>
                <a:schemeClr val="dk1"/>
              </a:buClr>
              <a:buSzPts val="1200"/>
              <a:buFont typeface="Courier New"/>
              <a:buChar char="o"/>
            </a:pPr>
            <a:r>
              <a:rPr b="1" lang="da-DK" sz="1200"/>
              <a:t>Samtale med eleverne</a:t>
            </a:r>
            <a:r>
              <a:rPr lang="da-DK" sz="1200"/>
              <a:t>: </a:t>
            </a:r>
            <a:br>
              <a:rPr lang="da-DK" sz="1200"/>
            </a:br>
            <a:r>
              <a:rPr lang="da-DK" sz="1200"/>
              <a:t>Spørg eleverne om, hvilke rum de godt kan lide og mindre godt kan lide. I kan f.eks. bede eleverne om at liste de 5 steder på skolen, som de allerbedst kan lide. Alternativt kan I vise eleverne en plan over skolen, og bede dem om at sætte kryds de steder, hvor de godt kan lide at være og de steder, hvor de ikke bryder sig om at være. Disse metoder muliggør, at alle eleverne bliver hørt. Elevrådet kan evt. inddrages i at gennemføre kortlægningen. Tal også med eleverne om, hvordan de oplever de her steder.</a:t>
            </a:r>
            <a:endParaRPr/>
          </a:p>
          <a:p>
            <a:pPr indent="-95229" lvl="1" marL="514286" rtl="0" algn="l">
              <a:lnSpc>
                <a:spcPct val="90000"/>
              </a:lnSpc>
              <a:spcBef>
                <a:spcPts val="376"/>
              </a:spcBef>
              <a:spcAft>
                <a:spcPts val="0"/>
              </a:spcAft>
              <a:buClr>
                <a:schemeClr val="dk1"/>
              </a:buClr>
              <a:buSzPts val="1200"/>
              <a:buFont typeface="Courier New"/>
              <a:buNone/>
            </a:pPr>
            <a:r>
              <a:t/>
            </a:r>
            <a:endParaRPr sz="1200"/>
          </a:p>
          <a:p>
            <a:pPr indent="0" lvl="0" marL="0" rtl="0" algn="l">
              <a:lnSpc>
                <a:spcPct val="90000"/>
              </a:lnSpc>
              <a:spcBef>
                <a:spcPts val="750"/>
              </a:spcBef>
              <a:spcAft>
                <a:spcPts val="0"/>
              </a:spcAft>
              <a:buClr>
                <a:schemeClr val="dk1"/>
              </a:buClr>
              <a:buSzPts val="1200"/>
              <a:buNone/>
            </a:pPr>
            <a:r>
              <a:rPr b="1" lang="da-DK" sz="1200"/>
              <a:t>Brug indeklimamålere</a:t>
            </a:r>
            <a:r>
              <a:rPr lang="da-DK" sz="1200"/>
              <a:t>: En indeklimamåler kan bruges til at måle lys-, luft- og lydniveau i skolens rum. De kan sættes op i rum, hvor I har en fornemmelse af, at indeklimaet ikke er godt. De kan bruges rent eksplorativt til at undersøge og være nysgerrige på, i hvilke rum, der er et godt indeklima og om der er nogle, hvor det kunne være bedre. Eleverne kan med fordel inddrages i disse målinger. Det er altid en god ide at supplere resultaterne fra indeklimamålerne med en dialog med elever og pædagogisk personale om, hvordan de oplever indeklimaet.</a:t>
            </a:r>
            <a:endParaRPr/>
          </a:p>
          <a:p>
            <a:pPr indent="0" lvl="0" marL="0" rtl="0" algn="l">
              <a:lnSpc>
                <a:spcPct val="90000"/>
              </a:lnSpc>
              <a:spcBef>
                <a:spcPts val="750"/>
              </a:spcBef>
              <a:spcAft>
                <a:spcPts val="0"/>
              </a:spcAft>
              <a:buClr>
                <a:schemeClr val="dk1"/>
              </a:buClr>
              <a:buSzPts val="1200"/>
              <a:buNone/>
            </a:pPr>
            <a:r>
              <a:t/>
            </a:r>
            <a:endParaRPr sz="1200"/>
          </a:p>
        </p:txBody>
      </p:sp>
      <p:sp>
        <p:nvSpPr>
          <p:cNvPr id="94" name="Google Shape;94;p2"/>
          <p:cNvSpPr/>
          <p:nvPr/>
        </p:nvSpPr>
        <p:spPr>
          <a:xfrm>
            <a:off x="-5834" y="2"/>
            <a:ext cx="6863835" cy="866272"/>
          </a:xfrm>
          <a:prstGeom prst="rect">
            <a:avLst/>
          </a:prstGeom>
          <a:solidFill>
            <a:srgbClr val="CC542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5" name="Google Shape;95;p2"/>
          <p:cNvSpPr txBox="1"/>
          <p:nvPr/>
        </p:nvSpPr>
        <p:spPr>
          <a:xfrm>
            <a:off x="1041817" y="49363"/>
            <a:ext cx="8116473" cy="866272"/>
          </a:xfrm>
          <a:prstGeom prst="rect">
            <a:avLst/>
          </a:prstGeom>
          <a:noFill/>
          <a:ln>
            <a:noFill/>
          </a:ln>
        </p:spPr>
        <p:txBody>
          <a:bodyPr anchorCtr="0" anchor="ctr" bIns="45700" lIns="91425" spcFirstLastPara="1" rIns="91425" wrap="square" tIns="45700">
            <a:normAutofit/>
          </a:bodyPr>
          <a:lstStyle/>
          <a:p>
            <a:pPr indent="0" lvl="0" marL="0" marR="0" rtl="0" algn="l">
              <a:lnSpc>
                <a:spcPct val="90000"/>
              </a:lnSpc>
              <a:spcBef>
                <a:spcPts val="0"/>
              </a:spcBef>
              <a:spcAft>
                <a:spcPts val="0"/>
              </a:spcAft>
              <a:buClr>
                <a:schemeClr val="lt1"/>
              </a:buClr>
              <a:buSzPts val="2401"/>
              <a:buFont typeface="Arial"/>
              <a:buNone/>
            </a:pPr>
            <a:r>
              <a:rPr b="0" i="0" lang="da-DK" sz="2401" u="none" cap="none" strike="noStrike">
                <a:solidFill>
                  <a:schemeClr val="lt1"/>
                </a:solidFill>
                <a:latin typeface="Arial"/>
                <a:ea typeface="Arial"/>
                <a:cs typeface="Arial"/>
                <a:sym typeface="Arial"/>
              </a:rPr>
              <a:t>Fysiske rammer   </a:t>
            </a:r>
            <a:endParaRPr/>
          </a:p>
          <a:p>
            <a:pPr indent="0" lvl="0" marL="0" marR="0" rtl="0" algn="l">
              <a:lnSpc>
                <a:spcPct val="90000"/>
              </a:lnSpc>
              <a:spcBef>
                <a:spcPts val="0"/>
              </a:spcBef>
              <a:spcAft>
                <a:spcPts val="0"/>
              </a:spcAft>
              <a:buClr>
                <a:schemeClr val="lt1"/>
              </a:buClr>
              <a:buSzPts val="1700"/>
              <a:buFont typeface="Calibri"/>
              <a:buNone/>
            </a:pPr>
            <a:r>
              <a:rPr b="1" i="0" lang="da-DK" sz="1700" u="none" cap="none" strike="noStrike">
                <a:solidFill>
                  <a:schemeClr val="lt1"/>
                </a:solidFill>
                <a:latin typeface="Calibri"/>
                <a:ea typeface="Calibri"/>
                <a:cs typeface="Calibri"/>
                <a:sym typeface="Calibri"/>
              </a:rPr>
              <a:t>Undersøg din skoles fysiske rammer</a:t>
            </a:r>
            <a:endParaRPr b="0" i="0" sz="1700" u="none" cap="none" strike="noStrike">
              <a:solidFill>
                <a:schemeClr val="lt1"/>
              </a:solidFill>
              <a:latin typeface="Arial"/>
              <a:ea typeface="Arial"/>
              <a:cs typeface="Arial"/>
              <a:sym typeface="Arial"/>
            </a:endParaRPr>
          </a:p>
        </p:txBody>
      </p:sp>
      <p:sp>
        <p:nvSpPr>
          <p:cNvPr id="96" name="Google Shape;96;p2"/>
          <p:cNvSpPr txBox="1"/>
          <p:nvPr/>
        </p:nvSpPr>
        <p:spPr>
          <a:xfrm>
            <a:off x="6458707" y="9501971"/>
            <a:ext cx="412842" cy="30777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da-DK" sz="1400" u="none" cap="none" strike="noStrike">
                <a:solidFill>
                  <a:schemeClr val="dk1"/>
                </a:solidFill>
                <a:latin typeface="Arial"/>
                <a:ea typeface="Arial"/>
                <a:cs typeface="Arial"/>
                <a:sym typeface="Arial"/>
              </a:rPr>
              <a:t>3</a:t>
            </a:r>
            <a:endParaRPr/>
          </a:p>
        </p:txBody>
      </p:sp>
      <p:pic>
        <p:nvPicPr>
          <p:cNvPr id="97" name="Google Shape;97;p2"/>
          <p:cNvPicPr preferRelativeResize="0"/>
          <p:nvPr/>
        </p:nvPicPr>
        <p:blipFill rotWithShape="1">
          <a:blip r:embed="rId3">
            <a:alphaModFix/>
          </a:blip>
          <a:srcRect b="0" l="0" r="0" t="0"/>
          <a:stretch/>
        </p:blipFill>
        <p:spPr>
          <a:xfrm>
            <a:off x="315242" y="69850"/>
            <a:ext cx="726575" cy="7265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1" name="Shape 101"/>
        <p:cNvGrpSpPr/>
        <p:nvPr/>
      </p:nvGrpSpPr>
      <p:grpSpPr>
        <a:xfrm>
          <a:off x="0" y="0"/>
          <a:ext cx="0" cy="0"/>
          <a:chOff x="0" y="0"/>
          <a:chExt cx="0" cy="0"/>
        </a:xfrm>
      </p:grpSpPr>
      <p:sp>
        <p:nvSpPr>
          <p:cNvPr id="102" name="Google Shape;102;p3"/>
          <p:cNvSpPr txBox="1"/>
          <p:nvPr>
            <p:ph idx="1" type="body"/>
          </p:nvPr>
        </p:nvSpPr>
        <p:spPr>
          <a:xfrm>
            <a:off x="468683" y="866275"/>
            <a:ext cx="5914800" cy="7875533"/>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1800"/>
              <a:buNone/>
            </a:pPr>
            <a:r>
              <a:t/>
            </a:r>
            <a:endParaRPr b="1" sz="1800">
              <a:latin typeface="Arial"/>
              <a:ea typeface="Arial"/>
              <a:cs typeface="Arial"/>
              <a:sym typeface="Arial"/>
            </a:endParaRPr>
          </a:p>
          <a:p>
            <a:pPr indent="0" lvl="0" marL="0" rtl="0" algn="l">
              <a:lnSpc>
                <a:spcPct val="90000"/>
              </a:lnSpc>
              <a:spcBef>
                <a:spcPts val="750"/>
              </a:spcBef>
              <a:spcAft>
                <a:spcPts val="0"/>
              </a:spcAft>
              <a:buClr>
                <a:schemeClr val="dk1"/>
              </a:buClr>
              <a:buSzPts val="1400"/>
              <a:buNone/>
            </a:pPr>
            <a:r>
              <a:rPr b="1" lang="da-DK" sz="1400"/>
              <a:t>Hvordan vælger man ud?  </a:t>
            </a:r>
            <a:br>
              <a:rPr b="1" lang="da-DK" sz="1200"/>
            </a:br>
            <a:r>
              <a:rPr lang="da-DK" sz="1200"/>
              <a:t>Undersøgelsen kan afdække mulige forbedringer af skolens fysiske rammer. I kan med fordel se på følgende:</a:t>
            </a:r>
            <a:endParaRPr/>
          </a:p>
          <a:p>
            <a:pPr indent="0" lvl="0" marL="0" rtl="0" algn="l">
              <a:lnSpc>
                <a:spcPct val="90000"/>
              </a:lnSpc>
              <a:spcBef>
                <a:spcPts val="750"/>
              </a:spcBef>
              <a:spcAft>
                <a:spcPts val="0"/>
              </a:spcAft>
              <a:buClr>
                <a:schemeClr val="dk1"/>
              </a:buClr>
              <a:buSzPts val="1200"/>
              <a:buNone/>
            </a:pPr>
            <a:r>
              <a:t/>
            </a:r>
            <a:endParaRPr sz="1200"/>
          </a:p>
          <a:p>
            <a:pPr indent="-171429" lvl="0" marL="171429" rtl="0" algn="l">
              <a:lnSpc>
                <a:spcPct val="90000"/>
              </a:lnSpc>
              <a:spcBef>
                <a:spcPts val="750"/>
              </a:spcBef>
              <a:spcAft>
                <a:spcPts val="0"/>
              </a:spcAft>
              <a:buClr>
                <a:schemeClr val="dk1"/>
              </a:buClr>
              <a:buSzPts val="1200"/>
              <a:buChar char="•"/>
            </a:pPr>
            <a:r>
              <a:rPr b="1" lang="da-DK" sz="1200"/>
              <a:t>Er der lavt hængende frugter? </a:t>
            </a:r>
            <a:br>
              <a:rPr b="1" lang="da-DK" sz="1200"/>
            </a:br>
            <a:r>
              <a:rPr lang="da-DK" sz="1200"/>
              <a:t>Hvis man f.eks. finder ud af, at eleverne ikke bruger nogle bestemte toiletter, fordi de opleves som mørke og uhyggelige, kan det overvejes om det er muligt på kort sigt at løse problemstillingen med maling og forbedrede lysforhold?</a:t>
            </a:r>
            <a:endParaRPr/>
          </a:p>
          <a:p>
            <a:pPr indent="-171429" lvl="0" marL="171429" rtl="0" algn="l">
              <a:lnSpc>
                <a:spcPct val="90000"/>
              </a:lnSpc>
              <a:spcBef>
                <a:spcPts val="750"/>
              </a:spcBef>
              <a:spcAft>
                <a:spcPts val="0"/>
              </a:spcAft>
              <a:buClr>
                <a:schemeClr val="dk1"/>
              </a:buClr>
              <a:buSzPts val="1200"/>
              <a:buChar char="•"/>
            </a:pPr>
            <a:r>
              <a:rPr b="1" lang="da-DK" sz="1200"/>
              <a:t>Nødvendige ændringer</a:t>
            </a:r>
            <a:r>
              <a:rPr lang="da-DK" sz="1200"/>
              <a:t>. </a:t>
            </a:r>
            <a:br>
              <a:rPr lang="da-DK" sz="1200"/>
            </a:br>
            <a:r>
              <a:rPr lang="da-DK" sz="1200"/>
              <a:t>Overvej, hvilke ændringer, der er nødvendige og i hvilken rækkefølge, ændringerne skal prioriteres.</a:t>
            </a:r>
            <a:endParaRPr/>
          </a:p>
          <a:p>
            <a:pPr indent="-171429" lvl="0" marL="171429" rtl="0" algn="l">
              <a:lnSpc>
                <a:spcPct val="90000"/>
              </a:lnSpc>
              <a:spcBef>
                <a:spcPts val="750"/>
              </a:spcBef>
              <a:spcAft>
                <a:spcPts val="0"/>
              </a:spcAft>
              <a:buClr>
                <a:schemeClr val="dk1"/>
              </a:buClr>
              <a:buSzPts val="1200"/>
              <a:buChar char="•"/>
            </a:pPr>
            <a:r>
              <a:rPr b="1" lang="da-DK" sz="1200"/>
              <a:t>Fordele og ulemper</a:t>
            </a:r>
            <a:r>
              <a:rPr lang="da-DK" sz="1200"/>
              <a:t>.</a:t>
            </a:r>
            <a:br>
              <a:rPr lang="da-DK" sz="1200"/>
            </a:br>
            <a:r>
              <a:rPr lang="da-DK" sz="1200"/>
              <a:t>Der kan opleves modstand, hvis nogle rums funktion ændres således, at det kræver nye vaner og ny adfærd af både voksne og børn. Fordele versus ulemper må altid overvejes i en sådan sammenhæng.</a:t>
            </a:r>
            <a:endParaRPr/>
          </a:p>
          <a:p>
            <a:pPr indent="0" lvl="0" marL="0" rtl="0" algn="l">
              <a:lnSpc>
                <a:spcPct val="90000"/>
              </a:lnSpc>
              <a:spcBef>
                <a:spcPts val="750"/>
              </a:spcBef>
              <a:spcAft>
                <a:spcPts val="0"/>
              </a:spcAft>
              <a:buClr>
                <a:schemeClr val="dk1"/>
              </a:buClr>
              <a:buSzPts val="1400"/>
              <a:buNone/>
            </a:pPr>
            <a:r>
              <a:t/>
            </a:r>
            <a:endParaRPr sz="1400"/>
          </a:p>
          <a:p>
            <a:pPr indent="0" lvl="0" marL="0" rtl="0" algn="l">
              <a:lnSpc>
                <a:spcPct val="90000"/>
              </a:lnSpc>
              <a:spcBef>
                <a:spcPts val="750"/>
              </a:spcBef>
              <a:spcAft>
                <a:spcPts val="0"/>
              </a:spcAft>
              <a:buClr>
                <a:schemeClr val="dk1"/>
              </a:buClr>
              <a:buSzPts val="1200"/>
              <a:buNone/>
            </a:pPr>
            <a:r>
              <a:t/>
            </a:r>
            <a:endParaRPr sz="1200"/>
          </a:p>
        </p:txBody>
      </p:sp>
      <p:sp>
        <p:nvSpPr>
          <p:cNvPr id="103" name="Google Shape;103;p3"/>
          <p:cNvSpPr/>
          <p:nvPr/>
        </p:nvSpPr>
        <p:spPr>
          <a:xfrm>
            <a:off x="-5834" y="2"/>
            <a:ext cx="6863835" cy="866272"/>
          </a:xfrm>
          <a:prstGeom prst="rect">
            <a:avLst/>
          </a:prstGeom>
          <a:solidFill>
            <a:srgbClr val="CC542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4" name="Google Shape;104;p3"/>
          <p:cNvSpPr txBox="1"/>
          <p:nvPr/>
        </p:nvSpPr>
        <p:spPr>
          <a:xfrm>
            <a:off x="1041817" y="49363"/>
            <a:ext cx="8116473" cy="866272"/>
          </a:xfrm>
          <a:prstGeom prst="rect">
            <a:avLst/>
          </a:prstGeom>
          <a:noFill/>
          <a:ln>
            <a:noFill/>
          </a:ln>
        </p:spPr>
        <p:txBody>
          <a:bodyPr anchorCtr="0" anchor="ctr" bIns="45700" lIns="91425" spcFirstLastPara="1" rIns="91425" wrap="square" tIns="45700">
            <a:normAutofit/>
          </a:bodyPr>
          <a:lstStyle/>
          <a:p>
            <a:pPr indent="0" lvl="0" marL="0" marR="0" rtl="0" algn="l">
              <a:lnSpc>
                <a:spcPct val="90000"/>
              </a:lnSpc>
              <a:spcBef>
                <a:spcPts val="0"/>
              </a:spcBef>
              <a:spcAft>
                <a:spcPts val="0"/>
              </a:spcAft>
              <a:buClr>
                <a:schemeClr val="lt1"/>
              </a:buClr>
              <a:buSzPts val="2401"/>
              <a:buFont typeface="Arial"/>
              <a:buNone/>
            </a:pPr>
            <a:r>
              <a:rPr b="0" i="0" lang="da-DK" sz="2401" u="none" cap="none" strike="noStrike">
                <a:solidFill>
                  <a:schemeClr val="lt1"/>
                </a:solidFill>
                <a:latin typeface="Arial"/>
                <a:ea typeface="Arial"/>
                <a:cs typeface="Arial"/>
                <a:sym typeface="Arial"/>
              </a:rPr>
              <a:t>Fysiske rammer   </a:t>
            </a:r>
            <a:endParaRPr/>
          </a:p>
          <a:p>
            <a:pPr indent="0" lvl="0" marL="0" marR="0" rtl="0" algn="l">
              <a:lnSpc>
                <a:spcPct val="90000"/>
              </a:lnSpc>
              <a:spcBef>
                <a:spcPts val="0"/>
              </a:spcBef>
              <a:spcAft>
                <a:spcPts val="0"/>
              </a:spcAft>
              <a:buClr>
                <a:schemeClr val="lt1"/>
              </a:buClr>
              <a:buSzPts val="1700"/>
              <a:buFont typeface="Calibri"/>
              <a:buNone/>
            </a:pPr>
            <a:r>
              <a:rPr b="1" i="0" lang="da-DK" sz="1700" u="none" cap="none" strike="noStrike">
                <a:solidFill>
                  <a:schemeClr val="lt1"/>
                </a:solidFill>
                <a:latin typeface="Calibri"/>
                <a:ea typeface="Calibri"/>
                <a:cs typeface="Calibri"/>
                <a:sym typeface="Calibri"/>
              </a:rPr>
              <a:t>Undersøg din skoles fysiske rammer</a:t>
            </a:r>
            <a:endParaRPr b="0" i="0" sz="1700" u="none" cap="none" strike="noStrike">
              <a:solidFill>
                <a:schemeClr val="lt1"/>
              </a:solidFill>
              <a:latin typeface="Arial"/>
              <a:ea typeface="Arial"/>
              <a:cs typeface="Arial"/>
              <a:sym typeface="Arial"/>
            </a:endParaRPr>
          </a:p>
        </p:txBody>
      </p:sp>
      <p:sp>
        <p:nvSpPr>
          <p:cNvPr id="105" name="Google Shape;105;p3"/>
          <p:cNvSpPr txBox="1"/>
          <p:nvPr/>
        </p:nvSpPr>
        <p:spPr>
          <a:xfrm>
            <a:off x="6458707" y="9501971"/>
            <a:ext cx="412842" cy="30777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da-DK" sz="1400" u="none" cap="none" strike="noStrike">
                <a:solidFill>
                  <a:schemeClr val="dk1"/>
                </a:solidFill>
                <a:latin typeface="Arial"/>
                <a:ea typeface="Arial"/>
                <a:cs typeface="Arial"/>
                <a:sym typeface="Arial"/>
              </a:rPr>
              <a:t>3</a:t>
            </a:r>
            <a:endParaRPr/>
          </a:p>
        </p:txBody>
      </p:sp>
      <p:pic>
        <p:nvPicPr>
          <p:cNvPr id="106" name="Google Shape;106;p3"/>
          <p:cNvPicPr preferRelativeResize="0"/>
          <p:nvPr/>
        </p:nvPicPr>
        <p:blipFill rotWithShape="1">
          <a:blip r:embed="rId3">
            <a:alphaModFix/>
          </a:blip>
          <a:srcRect b="0" l="0" r="0" t="0"/>
          <a:stretch/>
        </p:blipFill>
        <p:spPr>
          <a:xfrm>
            <a:off x="315242" y="69850"/>
            <a:ext cx="726575" cy="72657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tema">
  <a:themeElements>
    <a:clrScheme name="Office-tema">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2019-03-14T08:31:50Z</dcterms:created>
  <dc:creator>Microsoft Office-bruger</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0x010100CAC6B8CC88B54E4381EA74BF6C3B0FFF</vt:lpwstr>
  </property>
</Properties>
</file>